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38.xml"/>
  <Override ContentType="application/vnd.openxmlformats-officedocument.presentationml.slideLayout+xml" PartName="/ppt/slideLayouts/slideLayout42.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9.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4.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Master+xml" PartName="/ppt/slideMasters/slideMaster4.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theme+xml" PartName="/ppt/theme/theme5.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93" r:id="rId4"/>
    <p:sldMasterId id="2147483694" r:id="rId5"/>
    <p:sldMasterId id="2147483695" r:id="rId6"/>
    <p:sldMasterId id="2147483696" r:id="rId7"/>
  </p:sldMasterIdLst>
  <p:notesMasterIdLst>
    <p:notesMasterId r:id="rId8"/>
  </p:notesMasterIdLst>
  <p:sldIdLst>
    <p:sldId id="256" r:id="rId9"/>
    <p:sldId id="257" r:id="rId10"/>
    <p:sldId id="258" r:id="rId11"/>
    <p:sldId id="259" r:id="rId12"/>
    <p:sldId id="260" r:id="rId13"/>
    <p:sldId id="261" r:id="rId14"/>
    <p:sldId id="262" r:id="rId15"/>
  </p:sldIdLst>
  <p:sldSz cy="10287000" cx="18288000"/>
  <p:notesSz cx="6858000" cy="9144000"/>
  <p:embeddedFontLst>
    <p:embeddedFont>
      <p:font typeface="Halant"/>
      <p:bold r:id="rId16"/>
    </p:embeddedFont>
    <p:embeddedFont>
      <p:font typeface="Inter"/>
      <p:regular r:id="rId17"/>
      <p:bold r:id="rId18"/>
      <p:italic r:id="rId19"/>
      <p:boldItalic r:id="rId2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2880">
          <p15:clr>
            <a:srgbClr val="000000"/>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Inter-boldItalic.fntdata"/><Relationship Id="rId11" Type="http://schemas.openxmlformats.org/officeDocument/2006/relationships/slide" Target="slides/slide3.xml"/><Relationship Id="rId10" Type="http://schemas.openxmlformats.org/officeDocument/2006/relationships/slide" Target="slides/slide2.xml"/><Relationship Id="rId13" Type="http://schemas.openxmlformats.org/officeDocument/2006/relationships/slide" Target="slides/slide5.xml"/><Relationship Id="rId12" Type="http://schemas.openxmlformats.org/officeDocument/2006/relationships/slide" Target="slides/slide4.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1.xml"/><Relationship Id="rId15" Type="http://schemas.openxmlformats.org/officeDocument/2006/relationships/slide" Target="slides/slide7.xml"/><Relationship Id="rId14" Type="http://schemas.openxmlformats.org/officeDocument/2006/relationships/slide" Target="slides/slide6.xml"/><Relationship Id="rId17" Type="http://schemas.openxmlformats.org/officeDocument/2006/relationships/font" Target="fonts/Inter-regular.fntdata"/><Relationship Id="rId16" Type="http://schemas.openxmlformats.org/officeDocument/2006/relationships/font" Target="fonts/Halant-bold.fntdata"/><Relationship Id="rId5" Type="http://schemas.openxmlformats.org/officeDocument/2006/relationships/slideMaster" Target="slideMasters/slideMaster2.xml"/><Relationship Id="rId19" Type="http://schemas.openxmlformats.org/officeDocument/2006/relationships/font" Target="fonts/Inter-italic.fntdata"/><Relationship Id="rId6" Type="http://schemas.openxmlformats.org/officeDocument/2006/relationships/slideMaster" Target="slideMasters/slideMaster3.xml"/><Relationship Id="rId18" Type="http://schemas.openxmlformats.org/officeDocument/2006/relationships/font" Target="fonts/Inter-bold.fntdata"/><Relationship Id="rId7" Type="http://schemas.openxmlformats.org/officeDocument/2006/relationships/slideMaster" Target="slideMasters/slideMaster4.xml"/><Relationship Id="rId8"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0" name="Shape 280"/>
        <p:cNvGrpSpPr/>
        <p:nvPr/>
      </p:nvGrpSpPr>
      <p:grpSpPr>
        <a:xfrm>
          <a:off x="0" y="0"/>
          <a:ext cx="0" cy="0"/>
          <a:chOff x="0" y="0"/>
          <a:chExt cx="0" cy="0"/>
        </a:xfrm>
      </p:grpSpPr>
      <p:sp>
        <p:nvSpPr>
          <p:cNvPr id="281" name="Google Shape;281;g2f3bacdb787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2" name="Google Shape;282;g2f3bacdb787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1" name="Shape 301"/>
        <p:cNvGrpSpPr/>
        <p:nvPr/>
      </p:nvGrpSpPr>
      <p:grpSpPr>
        <a:xfrm>
          <a:off x="0" y="0"/>
          <a:ext cx="0" cy="0"/>
          <a:chOff x="0" y="0"/>
          <a:chExt cx="0" cy="0"/>
        </a:xfrm>
      </p:grpSpPr>
      <p:sp>
        <p:nvSpPr>
          <p:cNvPr id="302" name="Google Shape;302;g33330a62d55_0_6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03" name="Google Shape;303;g33330a62d55_0_6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1" name="Shape 321"/>
        <p:cNvGrpSpPr/>
        <p:nvPr/>
      </p:nvGrpSpPr>
      <p:grpSpPr>
        <a:xfrm>
          <a:off x="0" y="0"/>
          <a:ext cx="0" cy="0"/>
          <a:chOff x="0" y="0"/>
          <a:chExt cx="0" cy="0"/>
        </a:xfrm>
      </p:grpSpPr>
      <p:sp>
        <p:nvSpPr>
          <p:cNvPr id="322" name="Google Shape;322;g33330a62d55_0_2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23" name="Google Shape;323;g33330a62d55_0_23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5" name="Shape 345"/>
        <p:cNvGrpSpPr/>
        <p:nvPr/>
      </p:nvGrpSpPr>
      <p:grpSpPr>
        <a:xfrm>
          <a:off x="0" y="0"/>
          <a:ext cx="0" cy="0"/>
          <a:chOff x="0" y="0"/>
          <a:chExt cx="0" cy="0"/>
        </a:xfrm>
      </p:grpSpPr>
      <p:sp>
        <p:nvSpPr>
          <p:cNvPr id="346" name="Google Shape;346;g335cf029e3f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47" name="Google Shape;347;g335cf029e3f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7" name="Shape 367"/>
        <p:cNvGrpSpPr/>
        <p:nvPr/>
      </p:nvGrpSpPr>
      <p:grpSpPr>
        <a:xfrm>
          <a:off x="0" y="0"/>
          <a:ext cx="0" cy="0"/>
          <a:chOff x="0" y="0"/>
          <a:chExt cx="0" cy="0"/>
        </a:xfrm>
      </p:grpSpPr>
      <p:sp>
        <p:nvSpPr>
          <p:cNvPr id="368" name="Google Shape;368;g33f25e542dd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69" name="Google Shape;369;g33f25e542dd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9" name="Shape 389"/>
        <p:cNvGrpSpPr/>
        <p:nvPr/>
      </p:nvGrpSpPr>
      <p:grpSpPr>
        <a:xfrm>
          <a:off x="0" y="0"/>
          <a:ext cx="0" cy="0"/>
          <a:chOff x="0" y="0"/>
          <a:chExt cx="0" cy="0"/>
        </a:xfrm>
      </p:grpSpPr>
      <p:sp>
        <p:nvSpPr>
          <p:cNvPr id="390" name="Google Shape;390;g33f25e542dd_0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91" name="Google Shape;391;g33f25e542dd_0_2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1" name="Shape 411"/>
        <p:cNvGrpSpPr/>
        <p:nvPr/>
      </p:nvGrpSpPr>
      <p:grpSpPr>
        <a:xfrm>
          <a:off x="0" y="0"/>
          <a:ext cx="0" cy="0"/>
          <a:chOff x="0" y="0"/>
          <a:chExt cx="0" cy="0"/>
        </a:xfrm>
      </p:grpSpPr>
      <p:sp>
        <p:nvSpPr>
          <p:cNvPr id="412" name="Google Shape;412;g27887b8a58a_0_9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13" name="Google Shape;413;g27887b8a58a_0_9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 name="Shape 11"/>
        <p:cNvGrpSpPr/>
        <p:nvPr/>
      </p:nvGrpSpPr>
      <p:grpSpPr>
        <a:xfrm>
          <a:off x="0" y="0"/>
          <a:ext cx="0" cy="0"/>
          <a:chOff x="0" y="0"/>
          <a:chExt cx="0" cy="0"/>
        </a:xfrm>
      </p:grpSpPr>
      <p:sp>
        <p:nvSpPr>
          <p:cNvPr id="12" name="Google Shape;12;p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 name="Google Shape;13;p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 name="Google Shape;14;p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1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11"/>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1" name="Google Shape;71;p1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1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1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12"/>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12"/>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7" name="Google Shape;77;p1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1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1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86" name="Shape 86"/>
        <p:cNvGrpSpPr/>
        <p:nvPr/>
      </p:nvGrpSpPr>
      <p:grpSpPr>
        <a:xfrm>
          <a:off x="0" y="0"/>
          <a:ext cx="0" cy="0"/>
          <a:chOff x="0" y="0"/>
          <a:chExt cx="0" cy="0"/>
        </a:xfrm>
      </p:grpSpPr>
      <p:sp>
        <p:nvSpPr>
          <p:cNvPr id="87" name="Google Shape;87;p14"/>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88" name="Google Shape;88;p14"/>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89" name="Google Shape;89;p14"/>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0" name="Shape 90"/>
        <p:cNvGrpSpPr/>
        <p:nvPr/>
      </p:nvGrpSpPr>
      <p:grpSpPr>
        <a:xfrm>
          <a:off x="0" y="0"/>
          <a:ext cx="0" cy="0"/>
          <a:chOff x="0" y="0"/>
          <a:chExt cx="0" cy="0"/>
        </a:xfrm>
      </p:grpSpPr>
      <p:sp>
        <p:nvSpPr>
          <p:cNvPr id="91" name="Google Shape;91;p15"/>
          <p:cNvSpPr txBox="1"/>
          <p:nvPr>
            <p:ph type="ctrTitle"/>
          </p:nvPr>
        </p:nvSpPr>
        <p:spPr>
          <a:xfrm>
            <a:off x="685800" y="2130425"/>
            <a:ext cx="7772400" cy="1470000"/>
          </a:xfrm>
          <a:prstGeom prst="rect">
            <a:avLst/>
          </a:prstGeom>
          <a:noFill/>
          <a:ln>
            <a:noFill/>
          </a:ln>
        </p:spPr>
        <p:txBody>
          <a:bodyPr anchorCtr="0" anchor="ctr" bIns="45700" lIns="91425" spcFirstLastPara="1" rIns="91425" wrap="square" tIns="45700">
            <a:normAutofit/>
          </a:bodyPr>
          <a:lstStyle>
            <a:lvl1pPr lvl="0" rtl="0" algn="ctr">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92" name="Google Shape;92;p15"/>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rtl="0" algn="ctr">
              <a:spcBef>
                <a:spcPts val="640"/>
              </a:spcBef>
              <a:spcAft>
                <a:spcPts val="0"/>
              </a:spcAft>
              <a:buClr>
                <a:srgbClr val="888888"/>
              </a:buClr>
              <a:buSzPts val="3200"/>
              <a:buNone/>
              <a:defRPr>
                <a:solidFill>
                  <a:srgbClr val="888888"/>
                </a:solidFill>
              </a:defRPr>
            </a:lvl1pPr>
            <a:lvl2pPr lvl="1" rtl="0" algn="ctr">
              <a:spcBef>
                <a:spcPts val="560"/>
              </a:spcBef>
              <a:spcAft>
                <a:spcPts val="0"/>
              </a:spcAft>
              <a:buClr>
                <a:srgbClr val="888888"/>
              </a:buClr>
              <a:buSzPts val="2800"/>
              <a:buNone/>
              <a:defRPr>
                <a:solidFill>
                  <a:srgbClr val="888888"/>
                </a:solidFill>
              </a:defRPr>
            </a:lvl2pPr>
            <a:lvl3pPr lvl="2" rtl="0" algn="ctr">
              <a:spcBef>
                <a:spcPts val="480"/>
              </a:spcBef>
              <a:spcAft>
                <a:spcPts val="0"/>
              </a:spcAft>
              <a:buClr>
                <a:srgbClr val="888888"/>
              </a:buClr>
              <a:buSzPts val="2400"/>
              <a:buNone/>
              <a:defRPr>
                <a:solidFill>
                  <a:srgbClr val="888888"/>
                </a:solidFill>
              </a:defRPr>
            </a:lvl3pPr>
            <a:lvl4pPr lvl="3" rtl="0" algn="ctr">
              <a:spcBef>
                <a:spcPts val="400"/>
              </a:spcBef>
              <a:spcAft>
                <a:spcPts val="0"/>
              </a:spcAft>
              <a:buClr>
                <a:srgbClr val="888888"/>
              </a:buClr>
              <a:buSzPts val="2000"/>
              <a:buNone/>
              <a:defRPr>
                <a:solidFill>
                  <a:srgbClr val="888888"/>
                </a:solidFill>
              </a:defRPr>
            </a:lvl4pPr>
            <a:lvl5pPr lvl="4" rtl="0" algn="ctr">
              <a:spcBef>
                <a:spcPts val="400"/>
              </a:spcBef>
              <a:spcAft>
                <a:spcPts val="0"/>
              </a:spcAft>
              <a:buClr>
                <a:srgbClr val="888888"/>
              </a:buClr>
              <a:buSzPts val="2000"/>
              <a:buNone/>
              <a:defRPr>
                <a:solidFill>
                  <a:srgbClr val="888888"/>
                </a:solidFill>
              </a:defRPr>
            </a:lvl5pPr>
            <a:lvl6pPr lvl="5" rtl="0" algn="ctr">
              <a:spcBef>
                <a:spcPts val="400"/>
              </a:spcBef>
              <a:spcAft>
                <a:spcPts val="0"/>
              </a:spcAft>
              <a:buClr>
                <a:srgbClr val="888888"/>
              </a:buClr>
              <a:buSzPts val="2000"/>
              <a:buNone/>
              <a:defRPr>
                <a:solidFill>
                  <a:srgbClr val="888888"/>
                </a:solidFill>
              </a:defRPr>
            </a:lvl6pPr>
            <a:lvl7pPr lvl="6" rtl="0" algn="ctr">
              <a:spcBef>
                <a:spcPts val="400"/>
              </a:spcBef>
              <a:spcAft>
                <a:spcPts val="0"/>
              </a:spcAft>
              <a:buClr>
                <a:srgbClr val="888888"/>
              </a:buClr>
              <a:buSzPts val="2000"/>
              <a:buNone/>
              <a:defRPr>
                <a:solidFill>
                  <a:srgbClr val="888888"/>
                </a:solidFill>
              </a:defRPr>
            </a:lvl7pPr>
            <a:lvl8pPr lvl="7" rtl="0" algn="ctr">
              <a:spcBef>
                <a:spcPts val="400"/>
              </a:spcBef>
              <a:spcAft>
                <a:spcPts val="0"/>
              </a:spcAft>
              <a:buClr>
                <a:srgbClr val="888888"/>
              </a:buClr>
              <a:buSzPts val="2000"/>
              <a:buNone/>
              <a:defRPr>
                <a:solidFill>
                  <a:srgbClr val="888888"/>
                </a:solidFill>
              </a:defRPr>
            </a:lvl8pPr>
            <a:lvl9pPr lvl="8" rtl="0" algn="ctr">
              <a:spcBef>
                <a:spcPts val="400"/>
              </a:spcBef>
              <a:spcAft>
                <a:spcPts val="0"/>
              </a:spcAft>
              <a:buClr>
                <a:srgbClr val="888888"/>
              </a:buClr>
              <a:buSzPts val="2000"/>
              <a:buNone/>
              <a:defRPr>
                <a:solidFill>
                  <a:srgbClr val="888888"/>
                </a:solidFill>
              </a:defRPr>
            </a:lvl9pPr>
          </a:lstStyle>
          <a:p/>
        </p:txBody>
      </p:sp>
      <p:sp>
        <p:nvSpPr>
          <p:cNvPr id="93" name="Google Shape;93;p15"/>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94" name="Google Shape;94;p15"/>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95" name="Google Shape;95;p15"/>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96" name="Shape 96"/>
        <p:cNvGrpSpPr/>
        <p:nvPr/>
      </p:nvGrpSpPr>
      <p:grpSpPr>
        <a:xfrm>
          <a:off x="0" y="0"/>
          <a:ext cx="0" cy="0"/>
          <a:chOff x="0" y="0"/>
          <a:chExt cx="0" cy="0"/>
        </a:xfrm>
      </p:grpSpPr>
      <p:sp>
        <p:nvSpPr>
          <p:cNvPr id="97" name="Google Shape;97;p1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rtl="0" algn="ctr">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98" name="Google Shape;98;p16"/>
          <p:cNvSpPr txBox="1"/>
          <p:nvPr>
            <p:ph idx="1" type="body"/>
          </p:nvPr>
        </p:nvSpPr>
        <p:spPr>
          <a:xfrm>
            <a:off x="457200" y="1600200"/>
            <a:ext cx="8229600" cy="4526100"/>
          </a:xfrm>
          <a:prstGeom prst="rect">
            <a:avLst/>
          </a:prstGeom>
          <a:noFill/>
          <a:ln>
            <a:noFill/>
          </a:ln>
        </p:spPr>
        <p:txBody>
          <a:bodyPr anchorCtr="0" anchor="t" bIns="45700" lIns="91425" spcFirstLastPara="1" rIns="91425" wrap="square" tIns="45700">
            <a:normAutofit/>
          </a:bodyPr>
          <a:lstStyle>
            <a:lvl1pPr indent="-342900" lvl="0" marL="457200" rtl="0" algn="l">
              <a:spcBef>
                <a:spcPts val="360"/>
              </a:spcBef>
              <a:spcAft>
                <a:spcPts val="0"/>
              </a:spcAft>
              <a:buClr>
                <a:schemeClr val="dk1"/>
              </a:buClr>
              <a:buSzPts val="1800"/>
              <a:buChar char="•"/>
              <a:defRPr/>
            </a:lvl1pPr>
            <a:lvl2pPr indent="-342900" lvl="1" marL="914400" rtl="0" algn="l">
              <a:spcBef>
                <a:spcPts val="360"/>
              </a:spcBef>
              <a:spcAft>
                <a:spcPts val="0"/>
              </a:spcAft>
              <a:buClr>
                <a:schemeClr val="dk1"/>
              </a:buClr>
              <a:buSzPts val="1800"/>
              <a:buChar char="–"/>
              <a:defRPr/>
            </a:lvl2pPr>
            <a:lvl3pPr indent="-342900" lvl="2" marL="1371600" rtl="0" algn="l">
              <a:spcBef>
                <a:spcPts val="360"/>
              </a:spcBef>
              <a:spcAft>
                <a:spcPts val="0"/>
              </a:spcAft>
              <a:buClr>
                <a:schemeClr val="dk1"/>
              </a:buClr>
              <a:buSzPts val="1800"/>
              <a:buChar char="•"/>
              <a:defRPr/>
            </a:lvl3pPr>
            <a:lvl4pPr indent="-342900" lvl="3" marL="1828800" rtl="0" algn="l">
              <a:spcBef>
                <a:spcPts val="360"/>
              </a:spcBef>
              <a:spcAft>
                <a:spcPts val="0"/>
              </a:spcAft>
              <a:buClr>
                <a:schemeClr val="dk1"/>
              </a:buClr>
              <a:buSzPts val="1800"/>
              <a:buChar char="–"/>
              <a:defRPr/>
            </a:lvl4pPr>
            <a:lvl5pPr indent="-342900" lvl="4" marL="2286000" rtl="0" algn="l">
              <a:spcBef>
                <a:spcPts val="360"/>
              </a:spcBef>
              <a:spcAft>
                <a:spcPts val="0"/>
              </a:spcAft>
              <a:buClr>
                <a:schemeClr val="dk1"/>
              </a:buClr>
              <a:buSzPts val="1800"/>
              <a:buChar char="»"/>
              <a:defRPr/>
            </a:lvl5pPr>
            <a:lvl6pPr indent="-342900" lvl="5" marL="2743200" rtl="0" algn="l">
              <a:spcBef>
                <a:spcPts val="360"/>
              </a:spcBef>
              <a:spcAft>
                <a:spcPts val="0"/>
              </a:spcAft>
              <a:buClr>
                <a:schemeClr val="dk1"/>
              </a:buClr>
              <a:buSzPts val="1800"/>
              <a:buChar char="•"/>
              <a:defRPr/>
            </a:lvl6pPr>
            <a:lvl7pPr indent="-342900" lvl="6" marL="3200400" rtl="0" algn="l">
              <a:spcBef>
                <a:spcPts val="36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99" name="Google Shape;99;p16"/>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00" name="Google Shape;100;p16"/>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01" name="Google Shape;101;p16"/>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02" name="Shape 102"/>
        <p:cNvGrpSpPr/>
        <p:nvPr/>
      </p:nvGrpSpPr>
      <p:grpSpPr>
        <a:xfrm>
          <a:off x="0" y="0"/>
          <a:ext cx="0" cy="0"/>
          <a:chOff x="0" y="0"/>
          <a:chExt cx="0" cy="0"/>
        </a:xfrm>
      </p:grpSpPr>
      <p:sp>
        <p:nvSpPr>
          <p:cNvPr id="103" name="Google Shape;103;p17"/>
          <p:cNvSpPr txBox="1"/>
          <p:nvPr>
            <p:ph type="title"/>
          </p:nvPr>
        </p:nvSpPr>
        <p:spPr>
          <a:xfrm>
            <a:off x="722313" y="4406900"/>
            <a:ext cx="7772400" cy="1362000"/>
          </a:xfrm>
          <a:prstGeom prst="rect">
            <a:avLst/>
          </a:prstGeom>
          <a:noFill/>
          <a:ln>
            <a:noFill/>
          </a:ln>
        </p:spPr>
        <p:txBody>
          <a:bodyPr anchorCtr="0" anchor="t" bIns="45700" lIns="91425" spcFirstLastPara="1" rIns="91425" wrap="square" tIns="45700">
            <a:normAutofit/>
          </a:bodyPr>
          <a:lstStyle>
            <a:lvl1pPr lvl="0" rtl="0" algn="l">
              <a:spcBef>
                <a:spcPts val="0"/>
              </a:spcBef>
              <a:spcAft>
                <a:spcPts val="0"/>
              </a:spcAft>
              <a:buClr>
                <a:schemeClr val="dk1"/>
              </a:buClr>
              <a:buSzPts val="4000"/>
              <a:buFont typeface="Calibri"/>
              <a:buNone/>
              <a:defRPr b="1" sz="4000" cap="none"/>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04" name="Google Shape;104;p17"/>
          <p:cNvSpPr txBox="1"/>
          <p:nvPr>
            <p:ph idx="1" type="body"/>
          </p:nvPr>
        </p:nvSpPr>
        <p:spPr>
          <a:xfrm>
            <a:off x="722313" y="2906713"/>
            <a:ext cx="7772400" cy="1500300"/>
          </a:xfrm>
          <a:prstGeom prst="rect">
            <a:avLst/>
          </a:prstGeom>
          <a:noFill/>
          <a:ln>
            <a:noFill/>
          </a:ln>
        </p:spPr>
        <p:txBody>
          <a:bodyPr anchorCtr="0" anchor="b" bIns="45700" lIns="91425" spcFirstLastPara="1" rIns="91425" wrap="square" tIns="45700">
            <a:normAutofit/>
          </a:bodyPr>
          <a:lstStyle>
            <a:lvl1pPr indent="-228600" lvl="0" marL="457200" rtl="0" algn="l">
              <a:spcBef>
                <a:spcPts val="400"/>
              </a:spcBef>
              <a:spcAft>
                <a:spcPts val="0"/>
              </a:spcAft>
              <a:buClr>
                <a:srgbClr val="888888"/>
              </a:buClr>
              <a:buSzPts val="2000"/>
              <a:buNone/>
              <a:defRPr sz="2000">
                <a:solidFill>
                  <a:srgbClr val="888888"/>
                </a:solidFill>
              </a:defRPr>
            </a:lvl1pPr>
            <a:lvl2pPr indent="-228600" lvl="1" marL="914400" rtl="0" algn="l">
              <a:spcBef>
                <a:spcPts val="360"/>
              </a:spcBef>
              <a:spcAft>
                <a:spcPts val="0"/>
              </a:spcAft>
              <a:buClr>
                <a:srgbClr val="888888"/>
              </a:buClr>
              <a:buSzPts val="1800"/>
              <a:buNone/>
              <a:defRPr sz="1800">
                <a:solidFill>
                  <a:srgbClr val="888888"/>
                </a:solidFill>
              </a:defRPr>
            </a:lvl2pPr>
            <a:lvl3pPr indent="-228600" lvl="2" marL="1371600" rtl="0" algn="l">
              <a:spcBef>
                <a:spcPts val="320"/>
              </a:spcBef>
              <a:spcAft>
                <a:spcPts val="0"/>
              </a:spcAft>
              <a:buClr>
                <a:srgbClr val="888888"/>
              </a:buClr>
              <a:buSzPts val="1600"/>
              <a:buNone/>
              <a:defRPr sz="1600">
                <a:solidFill>
                  <a:srgbClr val="888888"/>
                </a:solidFill>
              </a:defRPr>
            </a:lvl3pPr>
            <a:lvl4pPr indent="-228600" lvl="3" marL="1828800" rtl="0" algn="l">
              <a:spcBef>
                <a:spcPts val="280"/>
              </a:spcBef>
              <a:spcAft>
                <a:spcPts val="0"/>
              </a:spcAft>
              <a:buClr>
                <a:srgbClr val="888888"/>
              </a:buClr>
              <a:buSzPts val="1400"/>
              <a:buNone/>
              <a:defRPr sz="1400">
                <a:solidFill>
                  <a:srgbClr val="888888"/>
                </a:solidFill>
              </a:defRPr>
            </a:lvl4pPr>
            <a:lvl5pPr indent="-228600" lvl="4" marL="2286000" rtl="0" algn="l">
              <a:spcBef>
                <a:spcPts val="280"/>
              </a:spcBef>
              <a:spcAft>
                <a:spcPts val="0"/>
              </a:spcAft>
              <a:buClr>
                <a:srgbClr val="888888"/>
              </a:buClr>
              <a:buSzPts val="1400"/>
              <a:buNone/>
              <a:defRPr sz="1400">
                <a:solidFill>
                  <a:srgbClr val="888888"/>
                </a:solidFill>
              </a:defRPr>
            </a:lvl5pPr>
            <a:lvl6pPr indent="-228600" lvl="5" marL="2743200" rtl="0" algn="l">
              <a:spcBef>
                <a:spcPts val="280"/>
              </a:spcBef>
              <a:spcAft>
                <a:spcPts val="0"/>
              </a:spcAft>
              <a:buClr>
                <a:srgbClr val="888888"/>
              </a:buClr>
              <a:buSzPts val="1400"/>
              <a:buNone/>
              <a:defRPr sz="1400">
                <a:solidFill>
                  <a:srgbClr val="888888"/>
                </a:solidFill>
              </a:defRPr>
            </a:lvl6pPr>
            <a:lvl7pPr indent="-228600" lvl="6" marL="3200400" rtl="0" algn="l">
              <a:spcBef>
                <a:spcPts val="280"/>
              </a:spcBef>
              <a:spcAft>
                <a:spcPts val="0"/>
              </a:spcAft>
              <a:buClr>
                <a:srgbClr val="888888"/>
              </a:buClr>
              <a:buSzPts val="1400"/>
              <a:buNone/>
              <a:defRPr sz="1400">
                <a:solidFill>
                  <a:srgbClr val="888888"/>
                </a:solidFill>
              </a:defRPr>
            </a:lvl7pPr>
            <a:lvl8pPr indent="-228600" lvl="7" marL="3657600" rtl="0" algn="l">
              <a:spcBef>
                <a:spcPts val="280"/>
              </a:spcBef>
              <a:spcAft>
                <a:spcPts val="0"/>
              </a:spcAft>
              <a:buClr>
                <a:srgbClr val="888888"/>
              </a:buClr>
              <a:buSzPts val="1400"/>
              <a:buNone/>
              <a:defRPr sz="1400">
                <a:solidFill>
                  <a:srgbClr val="888888"/>
                </a:solidFill>
              </a:defRPr>
            </a:lvl8pPr>
            <a:lvl9pPr indent="-228600" lvl="8" marL="4114800" rtl="0" algn="l">
              <a:spcBef>
                <a:spcPts val="280"/>
              </a:spcBef>
              <a:spcAft>
                <a:spcPts val="0"/>
              </a:spcAft>
              <a:buClr>
                <a:srgbClr val="888888"/>
              </a:buClr>
              <a:buSzPts val="1400"/>
              <a:buNone/>
              <a:defRPr sz="1400">
                <a:solidFill>
                  <a:srgbClr val="888888"/>
                </a:solidFill>
              </a:defRPr>
            </a:lvl9pPr>
          </a:lstStyle>
          <a:p/>
        </p:txBody>
      </p:sp>
      <p:sp>
        <p:nvSpPr>
          <p:cNvPr id="105" name="Google Shape;105;p17"/>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06" name="Google Shape;106;p17"/>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07" name="Google Shape;107;p17"/>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108" name="Shape 108"/>
        <p:cNvGrpSpPr/>
        <p:nvPr/>
      </p:nvGrpSpPr>
      <p:grpSpPr>
        <a:xfrm>
          <a:off x="0" y="0"/>
          <a:ext cx="0" cy="0"/>
          <a:chOff x="0" y="0"/>
          <a:chExt cx="0" cy="0"/>
        </a:xfrm>
      </p:grpSpPr>
      <p:sp>
        <p:nvSpPr>
          <p:cNvPr id="109" name="Google Shape;109;p1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rtl="0" algn="ctr">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10" name="Google Shape;110;p18"/>
          <p:cNvSpPr txBox="1"/>
          <p:nvPr>
            <p:ph idx="1" type="body"/>
          </p:nvPr>
        </p:nvSpPr>
        <p:spPr>
          <a:xfrm>
            <a:off x="457200" y="1600200"/>
            <a:ext cx="4038600" cy="4526100"/>
          </a:xfrm>
          <a:prstGeom prst="rect">
            <a:avLst/>
          </a:prstGeom>
          <a:noFill/>
          <a:ln>
            <a:noFill/>
          </a:ln>
        </p:spPr>
        <p:txBody>
          <a:bodyPr anchorCtr="0" anchor="t" bIns="45700" lIns="91425" spcFirstLastPara="1" rIns="91425" wrap="square" tIns="45700">
            <a:normAutofit/>
          </a:bodyPr>
          <a:lstStyle>
            <a:lvl1pPr indent="-406400" lvl="0" marL="457200" rtl="0" algn="l">
              <a:spcBef>
                <a:spcPts val="560"/>
              </a:spcBef>
              <a:spcAft>
                <a:spcPts val="0"/>
              </a:spcAft>
              <a:buClr>
                <a:schemeClr val="dk1"/>
              </a:buClr>
              <a:buSzPts val="2800"/>
              <a:buChar char="•"/>
              <a:defRPr sz="2800"/>
            </a:lvl1pPr>
            <a:lvl2pPr indent="-381000" lvl="1" marL="914400" rtl="0" algn="l">
              <a:spcBef>
                <a:spcPts val="480"/>
              </a:spcBef>
              <a:spcAft>
                <a:spcPts val="0"/>
              </a:spcAft>
              <a:buClr>
                <a:schemeClr val="dk1"/>
              </a:buClr>
              <a:buSzPts val="2400"/>
              <a:buChar char="–"/>
              <a:defRPr sz="2400"/>
            </a:lvl2pPr>
            <a:lvl3pPr indent="-355600" lvl="2" marL="1371600" rtl="0" algn="l">
              <a:spcBef>
                <a:spcPts val="400"/>
              </a:spcBef>
              <a:spcAft>
                <a:spcPts val="0"/>
              </a:spcAft>
              <a:buClr>
                <a:schemeClr val="dk1"/>
              </a:buClr>
              <a:buSzPts val="2000"/>
              <a:buChar char="•"/>
              <a:defRPr sz="2000"/>
            </a:lvl3pPr>
            <a:lvl4pPr indent="-342900" lvl="3" marL="1828800" rtl="0" algn="l">
              <a:spcBef>
                <a:spcPts val="360"/>
              </a:spcBef>
              <a:spcAft>
                <a:spcPts val="0"/>
              </a:spcAft>
              <a:buClr>
                <a:schemeClr val="dk1"/>
              </a:buClr>
              <a:buSzPts val="1800"/>
              <a:buChar char="–"/>
              <a:defRPr sz="1800"/>
            </a:lvl4pPr>
            <a:lvl5pPr indent="-342900" lvl="4" marL="2286000" rtl="0" algn="l">
              <a:spcBef>
                <a:spcPts val="360"/>
              </a:spcBef>
              <a:spcAft>
                <a:spcPts val="0"/>
              </a:spcAft>
              <a:buClr>
                <a:schemeClr val="dk1"/>
              </a:buClr>
              <a:buSzPts val="1800"/>
              <a:buChar char="»"/>
              <a:defRPr sz="1800"/>
            </a:lvl5pPr>
            <a:lvl6pPr indent="-342900" lvl="5" marL="2743200" rtl="0" algn="l">
              <a:spcBef>
                <a:spcPts val="360"/>
              </a:spcBef>
              <a:spcAft>
                <a:spcPts val="0"/>
              </a:spcAft>
              <a:buClr>
                <a:schemeClr val="dk1"/>
              </a:buClr>
              <a:buSzPts val="1800"/>
              <a:buChar char="•"/>
              <a:defRPr sz="1800"/>
            </a:lvl6pPr>
            <a:lvl7pPr indent="-342900" lvl="6" marL="3200400" rtl="0" algn="l">
              <a:spcBef>
                <a:spcPts val="360"/>
              </a:spcBef>
              <a:spcAft>
                <a:spcPts val="0"/>
              </a:spcAft>
              <a:buClr>
                <a:schemeClr val="dk1"/>
              </a:buClr>
              <a:buSzPts val="1800"/>
              <a:buChar char="•"/>
              <a:defRPr sz="1800"/>
            </a:lvl7pPr>
            <a:lvl8pPr indent="-342900" lvl="7" marL="3657600" rtl="0" algn="l">
              <a:spcBef>
                <a:spcPts val="360"/>
              </a:spcBef>
              <a:spcAft>
                <a:spcPts val="0"/>
              </a:spcAft>
              <a:buClr>
                <a:schemeClr val="dk1"/>
              </a:buClr>
              <a:buSzPts val="1800"/>
              <a:buChar char="•"/>
              <a:defRPr sz="1800"/>
            </a:lvl8pPr>
            <a:lvl9pPr indent="-342900" lvl="8" marL="4114800" rtl="0" algn="l">
              <a:spcBef>
                <a:spcPts val="360"/>
              </a:spcBef>
              <a:spcAft>
                <a:spcPts val="0"/>
              </a:spcAft>
              <a:buClr>
                <a:schemeClr val="dk1"/>
              </a:buClr>
              <a:buSzPts val="1800"/>
              <a:buChar char="•"/>
              <a:defRPr sz="1800"/>
            </a:lvl9pPr>
          </a:lstStyle>
          <a:p/>
        </p:txBody>
      </p:sp>
      <p:sp>
        <p:nvSpPr>
          <p:cNvPr id="111" name="Google Shape;111;p18"/>
          <p:cNvSpPr txBox="1"/>
          <p:nvPr>
            <p:ph idx="2" type="body"/>
          </p:nvPr>
        </p:nvSpPr>
        <p:spPr>
          <a:xfrm>
            <a:off x="4648200" y="1600200"/>
            <a:ext cx="4038600" cy="4526100"/>
          </a:xfrm>
          <a:prstGeom prst="rect">
            <a:avLst/>
          </a:prstGeom>
          <a:noFill/>
          <a:ln>
            <a:noFill/>
          </a:ln>
        </p:spPr>
        <p:txBody>
          <a:bodyPr anchorCtr="0" anchor="t" bIns="45700" lIns="91425" spcFirstLastPara="1" rIns="91425" wrap="square" tIns="45700">
            <a:normAutofit/>
          </a:bodyPr>
          <a:lstStyle>
            <a:lvl1pPr indent="-406400" lvl="0" marL="457200" rtl="0" algn="l">
              <a:spcBef>
                <a:spcPts val="560"/>
              </a:spcBef>
              <a:spcAft>
                <a:spcPts val="0"/>
              </a:spcAft>
              <a:buClr>
                <a:schemeClr val="dk1"/>
              </a:buClr>
              <a:buSzPts val="2800"/>
              <a:buChar char="•"/>
              <a:defRPr sz="2800"/>
            </a:lvl1pPr>
            <a:lvl2pPr indent="-381000" lvl="1" marL="914400" rtl="0" algn="l">
              <a:spcBef>
                <a:spcPts val="480"/>
              </a:spcBef>
              <a:spcAft>
                <a:spcPts val="0"/>
              </a:spcAft>
              <a:buClr>
                <a:schemeClr val="dk1"/>
              </a:buClr>
              <a:buSzPts val="2400"/>
              <a:buChar char="–"/>
              <a:defRPr sz="2400"/>
            </a:lvl2pPr>
            <a:lvl3pPr indent="-355600" lvl="2" marL="1371600" rtl="0" algn="l">
              <a:spcBef>
                <a:spcPts val="400"/>
              </a:spcBef>
              <a:spcAft>
                <a:spcPts val="0"/>
              </a:spcAft>
              <a:buClr>
                <a:schemeClr val="dk1"/>
              </a:buClr>
              <a:buSzPts val="2000"/>
              <a:buChar char="•"/>
              <a:defRPr sz="2000"/>
            </a:lvl3pPr>
            <a:lvl4pPr indent="-342900" lvl="3" marL="1828800" rtl="0" algn="l">
              <a:spcBef>
                <a:spcPts val="360"/>
              </a:spcBef>
              <a:spcAft>
                <a:spcPts val="0"/>
              </a:spcAft>
              <a:buClr>
                <a:schemeClr val="dk1"/>
              </a:buClr>
              <a:buSzPts val="1800"/>
              <a:buChar char="–"/>
              <a:defRPr sz="1800"/>
            </a:lvl4pPr>
            <a:lvl5pPr indent="-342900" lvl="4" marL="2286000" rtl="0" algn="l">
              <a:spcBef>
                <a:spcPts val="360"/>
              </a:spcBef>
              <a:spcAft>
                <a:spcPts val="0"/>
              </a:spcAft>
              <a:buClr>
                <a:schemeClr val="dk1"/>
              </a:buClr>
              <a:buSzPts val="1800"/>
              <a:buChar char="»"/>
              <a:defRPr sz="1800"/>
            </a:lvl5pPr>
            <a:lvl6pPr indent="-342900" lvl="5" marL="2743200" rtl="0" algn="l">
              <a:spcBef>
                <a:spcPts val="360"/>
              </a:spcBef>
              <a:spcAft>
                <a:spcPts val="0"/>
              </a:spcAft>
              <a:buClr>
                <a:schemeClr val="dk1"/>
              </a:buClr>
              <a:buSzPts val="1800"/>
              <a:buChar char="•"/>
              <a:defRPr sz="1800"/>
            </a:lvl6pPr>
            <a:lvl7pPr indent="-342900" lvl="6" marL="3200400" rtl="0" algn="l">
              <a:spcBef>
                <a:spcPts val="360"/>
              </a:spcBef>
              <a:spcAft>
                <a:spcPts val="0"/>
              </a:spcAft>
              <a:buClr>
                <a:schemeClr val="dk1"/>
              </a:buClr>
              <a:buSzPts val="1800"/>
              <a:buChar char="•"/>
              <a:defRPr sz="1800"/>
            </a:lvl7pPr>
            <a:lvl8pPr indent="-342900" lvl="7" marL="3657600" rtl="0" algn="l">
              <a:spcBef>
                <a:spcPts val="360"/>
              </a:spcBef>
              <a:spcAft>
                <a:spcPts val="0"/>
              </a:spcAft>
              <a:buClr>
                <a:schemeClr val="dk1"/>
              </a:buClr>
              <a:buSzPts val="1800"/>
              <a:buChar char="•"/>
              <a:defRPr sz="1800"/>
            </a:lvl8pPr>
            <a:lvl9pPr indent="-342900" lvl="8" marL="4114800" rtl="0" algn="l">
              <a:spcBef>
                <a:spcPts val="360"/>
              </a:spcBef>
              <a:spcAft>
                <a:spcPts val="0"/>
              </a:spcAft>
              <a:buClr>
                <a:schemeClr val="dk1"/>
              </a:buClr>
              <a:buSzPts val="1800"/>
              <a:buChar char="•"/>
              <a:defRPr sz="1800"/>
            </a:lvl9pPr>
          </a:lstStyle>
          <a:p/>
        </p:txBody>
      </p:sp>
      <p:sp>
        <p:nvSpPr>
          <p:cNvPr id="112" name="Google Shape;112;p18"/>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13" name="Google Shape;113;p18"/>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14" name="Google Shape;114;p18"/>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115" name="Shape 115"/>
        <p:cNvGrpSpPr/>
        <p:nvPr/>
      </p:nvGrpSpPr>
      <p:grpSpPr>
        <a:xfrm>
          <a:off x="0" y="0"/>
          <a:ext cx="0" cy="0"/>
          <a:chOff x="0" y="0"/>
          <a:chExt cx="0" cy="0"/>
        </a:xfrm>
      </p:grpSpPr>
      <p:sp>
        <p:nvSpPr>
          <p:cNvPr id="116" name="Google Shape;116;p19"/>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rtl="0" algn="ctr">
              <a:spcBef>
                <a:spcPts val="0"/>
              </a:spcBef>
              <a:spcAft>
                <a:spcPts val="0"/>
              </a:spcAft>
              <a:buClr>
                <a:schemeClr val="dk1"/>
              </a:buClr>
              <a:buSzPts val="4400"/>
              <a:buFont typeface="Calibri"/>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17" name="Google Shape;117;p19"/>
          <p:cNvSpPr txBox="1"/>
          <p:nvPr>
            <p:ph idx="1" type="body"/>
          </p:nvPr>
        </p:nvSpPr>
        <p:spPr>
          <a:xfrm>
            <a:off x="457200" y="1535113"/>
            <a:ext cx="4040100" cy="639900"/>
          </a:xfrm>
          <a:prstGeom prst="rect">
            <a:avLst/>
          </a:prstGeom>
          <a:noFill/>
          <a:ln>
            <a:noFill/>
          </a:ln>
        </p:spPr>
        <p:txBody>
          <a:bodyPr anchorCtr="0" anchor="b" bIns="45700" lIns="91425" spcFirstLastPara="1" rIns="91425" wrap="square" tIns="45700">
            <a:normAutofit/>
          </a:bodyPr>
          <a:lstStyle>
            <a:lvl1pPr indent="-228600" lvl="0" marL="457200" rtl="0" algn="l">
              <a:spcBef>
                <a:spcPts val="480"/>
              </a:spcBef>
              <a:spcAft>
                <a:spcPts val="0"/>
              </a:spcAft>
              <a:buClr>
                <a:schemeClr val="dk1"/>
              </a:buClr>
              <a:buSzPts val="2400"/>
              <a:buNone/>
              <a:defRPr b="1" sz="2400"/>
            </a:lvl1pPr>
            <a:lvl2pPr indent="-228600" lvl="1" marL="914400" rtl="0" algn="l">
              <a:spcBef>
                <a:spcPts val="400"/>
              </a:spcBef>
              <a:spcAft>
                <a:spcPts val="0"/>
              </a:spcAft>
              <a:buClr>
                <a:schemeClr val="dk1"/>
              </a:buClr>
              <a:buSzPts val="2000"/>
              <a:buNone/>
              <a:defRPr b="1" sz="2000"/>
            </a:lvl2pPr>
            <a:lvl3pPr indent="-228600" lvl="2" marL="1371600" rtl="0" algn="l">
              <a:spcBef>
                <a:spcPts val="360"/>
              </a:spcBef>
              <a:spcAft>
                <a:spcPts val="0"/>
              </a:spcAft>
              <a:buClr>
                <a:schemeClr val="dk1"/>
              </a:buClr>
              <a:buSzPts val="1800"/>
              <a:buNone/>
              <a:defRPr b="1" sz="1800"/>
            </a:lvl3pPr>
            <a:lvl4pPr indent="-228600" lvl="3" marL="1828800" rtl="0" algn="l">
              <a:spcBef>
                <a:spcPts val="320"/>
              </a:spcBef>
              <a:spcAft>
                <a:spcPts val="0"/>
              </a:spcAft>
              <a:buClr>
                <a:schemeClr val="dk1"/>
              </a:buClr>
              <a:buSzPts val="1600"/>
              <a:buNone/>
              <a:defRPr b="1" sz="1600"/>
            </a:lvl4pPr>
            <a:lvl5pPr indent="-228600" lvl="4" marL="2286000" rtl="0" algn="l">
              <a:spcBef>
                <a:spcPts val="320"/>
              </a:spcBef>
              <a:spcAft>
                <a:spcPts val="0"/>
              </a:spcAft>
              <a:buClr>
                <a:schemeClr val="dk1"/>
              </a:buClr>
              <a:buSzPts val="1600"/>
              <a:buNone/>
              <a:defRPr b="1" sz="1600"/>
            </a:lvl5pPr>
            <a:lvl6pPr indent="-228600" lvl="5" marL="2743200" rtl="0" algn="l">
              <a:spcBef>
                <a:spcPts val="320"/>
              </a:spcBef>
              <a:spcAft>
                <a:spcPts val="0"/>
              </a:spcAft>
              <a:buClr>
                <a:schemeClr val="dk1"/>
              </a:buClr>
              <a:buSzPts val="1600"/>
              <a:buNone/>
              <a:defRPr b="1" sz="1600"/>
            </a:lvl6pPr>
            <a:lvl7pPr indent="-228600" lvl="6" marL="3200400" rtl="0" algn="l">
              <a:spcBef>
                <a:spcPts val="320"/>
              </a:spcBef>
              <a:spcAft>
                <a:spcPts val="0"/>
              </a:spcAft>
              <a:buClr>
                <a:schemeClr val="dk1"/>
              </a:buClr>
              <a:buSzPts val="1600"/>
              <a:buNone/>
              <a:defRPr b="1" sz="1600"/>
            </a:lvl7pPr>
            <a:lvl8pPr indent="-228600" lvl="7" marL="3657600" rtl="0" algn="l">
              <a:spcBef>
                <a:spcPts val="320"/>
              </a:spcBef>
              <a:spcAft>
                <a:spcPts val="0"/>
              </a:spcAft>
              <a:buClr>
                <a:schemeClr val="dk1"/>
              </a:buClr>
              <a:buSzPts val="1600"/>
              <a:buNone/>
              <a:defRPr b="1" sz="1600"/>
            </a:lvl8pPr>
            <a:lvl9pPr indent="-228600" lvl="8" marL="4114800" rtl="0" algn="l">
              <a:spcBef>
                <a:spcPts val="320"/>
              </a:spcBef>
              <a:spcAft>
                <a:spcPts val="0"/>
              </a:spcAft>
              <a:buClr>
                <a:schemeClr val="dk1"/>
              </a:buClr>
              <a:buSzPts val="1600"/>
              <a:buNone/>
              <a:defRPr b="1" sz="1600"/>
            </a:lvl9pPr>
          </a:lstStyle>
          <a:p/>
        </p:txBody>
      </p:sp>
      <p:sp>
        <p:nvSpPr>
          <p:cNvPr id="118" name="Google Shape;118;p19"/>
          <p:cNvSpPr txBox="1"/>
          <p:nvPr>
            <p:ph idx="2" type="body"/>
          </p:nvPr>
        </p:nvSpPr>
        <p:spPr>
          <a:xfrm>
            <a:off x="457200" y="2174875"/>
            <a:ext cx="4040100" cy="3951300"/>
          </a:xfrm>
          <a:prstGeom prst="rect">
            <a:avLst/>
          </a:prstGeom>
          <a:noFill/>
          <a:ln>
            <a:noFill/>
          </a:ln>
        </p:spPr>
        <p:txBody>
          <a:bodyPr anchorCtr="0" anchor="t" bIns="45700" lIns="91425" spcFirstLastPara="1" rIns="91425" wrap="square" tIns="45700">
            <a:normAutofit/>
          </a:bodyPr>
          <a:lstStyle>
            <a:lvl1pPr indent="-381000" lvl="0" marL="457200" rtl="0" algn="l">
              <a:spcBef>
                <a:spcPts val="480"/>
              </a:spcBef>
              <a:spcAft>
                <a:spcPts val="0"/>
              </a:spcAft>
              <a:buClr>
                <a:schemeClr val="dk1"/>
              </a:buClr>
              <a:buSzPts val="2400"/>
              <a:buChar char="•"/>
              <a:defRPr sz="2400"/>
            </a:lvl1pPr>
            <a:lvl2pPr indent="-355600" lvl="1" marL="914400" rtl="0" algn="l">
              <a:spcBef>
                <a:spcPts val="400"/>
              </a:spcBef>
              <a:spcAft>
                <a:spcPts val="0"/>
              </a:spcAft>
              <a:buClr>
                <a:schemeClr val="dk1"/>
              </a:buClr>
              <a:buSzPts val="2000"/>
              <a:buChar char="–"/>
              <a:defRPr sz="2000"/>
            </a:lvl2pPr>
            <a:lvl3pPr indent="-342900" lvl="2" marL="1371600" rtl="0" algn="l">
              <a:spcBef>
                <a:spcPts val="360"/>
              </a:spcBef>
              <a:spcAft>
                <a:spcPts val="0"/>
              </a:spcAft>
              <a:buClr>
                <a:schemeClr val="dk1"/>
              </a:buClr>
              <a:buSzPts val="1800"/>
              <a:buChar char="•"/>
              <a:defRPr sz="1800"/>
            </a:lvl3pPr>
            <a:lvl4pPr indent="-330200" lvl="3" marL="1828800" rtl="0" algn="l">
              <a:spcBef>
                <a:spcPts val="320"/>
              </a:spcBef>
              <a:spcAft>
                <a:spcPts val="0"/>
              </a:spcAft>
              <a:buClr>
                <a:schemeClr val="dk1"/>
              </a:buClr>
              <a:buSzPts val="1600"/>
              <a:buChar char="–"/>
              <a:defRPr sz="1600"/>
            </a:lvl4pPr>
            <a:lvl5pPr indent="-330200" lvl="4" marL="2286000" rtl="0" algn="l">
              <a:spcBef>
                <a:spcPts val="320"/>
              </a:spcBef>
              <a:spcAft>
                <a:spcPts val="0"/>
              </a:spcAft>
              <a:buClr>
                <a:schemeClr val="dk1"/>
              </a:buClr>
              <a:buSzPts val="1600"/>
              <a:buChar char="»"/>
              <a:defRPr sz="1600"/>
            </a:lvl5pPr>
            <a:lvl6pPr indent="-330200" lvl="5" marL="2743200" rtl="0" algn="l">
              <a:spcBef>
                <a:spcPts val="320"/>
              </a:spcBef>
              <a:spcAft>
                <a:spcPts val="0"/>
              </a:spcAft>
              <a:buClr>
                <a:schemeClr val="dk1"/>
              </a:buClr>
              <a:buSzPts val="1600"/>
              <a:buChar char="•"/>
              <a:defRPr sz="1600"/>
            </a:lvl6pPr>
            <a:lvl7pPr indent="-330200" lvl="6" marL="3200400" rtl="0" algn="l">
              <a:spcBef>
                <a:spcPts val="320"/>
              </a:spcBef>
              <a:spcAft>
                <a:spcPts val="0"/>
              </a:spcAft>
              <a:buClr>
                <a:schemeClr val="dk1"/>
              </a:buClr>
              <a:buSzPts val="1600"/>
              <a:buChar char="•"/>
              <a:defRPr sz="1600"/>
            </a:lvl7pPr>
            <a:lvl8pPr indent="-330200" lvl="7" marL="3657600" rtl="0" algn="l">
              <a:spcBef>
                <a:spcPts val="320"/>
              </a:spcBef>
              <a:spcAft>
                <a:spcPts val="0"/>
              </a:spcAft>
              <a:buClr>
                <a:schemeClr val="dk1"/>
              </a:buClr>
              <a:buSzPts val="1600"/>
              <a:buChar char="•"/>
              <a:defRPr sz="1600"/>
            </a:lvl8pPr>
            <a:lvl9pPr indent="-330200" lvl="8" marL="4114800" rtl="0" algn="l">
              <a:spcBef>
                <a:spcPts val="320"/>
              </a:spcBef>
              <a:spcAft>
                <a:spcPts val="0"/>
              </a:spcAft>
              <a:buClr>
                <a:schemeClr val="dk1"/>
              </a:buClr>
              <a:buSzPts val="1600"/>
              <a:buChar char="•"/>
              <a:defRPr sz="1600"/>
            </a:lvl9pPr>
          </a:lstStyle>
          <a:p/>
        </p:txBody>
      </p:sp>
      <p:sp>
        <p:nvSpPr>
          <p:cNvPr id="119" name="Google Shape;119;p19"/>
          <p:cNvSpPr txBox="1"/>
          <p:nvPr>
            <p:ph idx="3" type="body"/>
          </p:nvPr>
        </p:nvSpPr>
        <p:spPr>
          <a:xfrm>
            <a:off x="4645025" y="1535113"/>
            <a:ext cx="4041900" cy="639900"/>
          </a:xfrm>
          <a:prstGeom prst="rect">
            <a:avLst/>
          </a:prstGeom>
          <a:noFill/>
          <a:ln>
            <a:noFill/>
          </a:ln>
        </p:spPr>
        <p:txBody>
          <a:bodyPr anchorCtr="0" anchor="b" bIns="45700" lIns="91425" spcFirstLastPara="1" rIns="91425" wrap="square" tIns="45700">
            <a:normAutofit/>
          </a:bodyPr>
          <a:lstStyle>
            <a:lvl1pPr indent="-228600" lvl="0" marL="457200" rtl="0" algn="l">
              <a:spcBef>
                <a:spcPts val="480"/>
              </a:spcBef>
              <a:spcAft>
                <a:spcPts val="0"/>
              </a:spcAft>
              <a:buClr>
                <a:schemeClr val="dk1"/>
              </a:buClr>
              <a:buSzPts val="2400"/>
              <a:buNone/>
              <a:defRPr b="1" sz="2400"/>
            </a:lvl1pPr>
            <a:lvl2pPr indent="-228600" lvl="1" marL="914400" rtl="0" algn="l">
              <a:spcBef>
                <a:spcPts val="400"/>
              </a:spcBef>
              <a:spcAft>
                <a:spcPts val="0"/>
              </a:spcAft>
              <a:buClr>
                <a:schemeClr val="dk1"/>
              </a:buClr>
              <a:buSzPts val="2000"/>
              <a:buNone/>
              <a:defRPr b="1" sz="2000"/>
            </a:lvl2pPr>
            <a:lvl3pPr indent="-228600" lvl="2" marL="1371600" rtl="0" algn="l">
              <a:spcBef>
                <a:spcPts val="360"/>
              </a:spcBef>
              <a:spcAft>
                <a:spcPts val="0"/>
              </a:spcAft>
              <a:buClr>
                <a:schemeClr val="dk1"/>
              </a:buClr>
              <a:buSzPts val="1800"/>
              <a:buNone/>
              <a:defRPr b="1" sz="1800"/>
            </a:lvl3pPr>
            <a:lvl4pPr indent="-228600" lvl="3" marL="1828800" rtl="0" algn="l">
              <a:spcBef>
                <a:spcPts val="320"/>
              </a:spcBef>
              <a:spcAft>
                <a:spcPts val="0"/>
              </a:spcAft>
              <a:buClr>
                <a:schemeClr val="dk1"/>
              </a:buClr>
              <a:buSzPts val="1600"/>
              <a:buNone/>
              <a:defRPr b="1" sz="1600"/>
            </a:lvl4pPr>
            <a:lvl5pPr indent="-228600" lvl="4" marL="2286000" rtl="0" algn="l">
              <a:spcBef>
                <a:spcPts val="320"/>
              </a:spcBef>
              <a:spcAft>
                <a:spcPts val="0"/>
              </a:spcAft>
              <a:buClr>
                <a:schemeClr val="dk1"/>
              </a:buClr>
              <a:buSzPts val="1600"/>
              <a:buNone/>
              <a:defRPr b="1" sz="1600"/>
            </a:lvl5pPr>
            <a:lvl6pPr indent="-228600" lvl="5" marL="2743200" rtl="0" algn="l">
              <a:spcBef>
                <a:spcPts val="320"/>
              </a:spcBef>
              <a:spcAft>
                <a:spcPts val="0"/>
              </a:spcAft>
              <a:buClr>
                <a:schemeClr val="dk1"/>
              </a:buClr>
              <a:buSzPts val="1600"/>
              <a:buNone/>
              <a:defRPr b="1" sz="1600"/>
            </a:lvl6pPr>
            <a:lvl7pPr indent="-228600" lvl="6" marL="3200400" rtl="0" algn="l">
              <a:spcBef>
                <a:spcPts val="320"/>
              </a:spcBef>
              <a:spcAft>
                <a:spcPts val="0"/>
              </a:spcAft>
              <a:buClr>
                <a:schemeClr val="dk1"/>
              </a:buClr>
              <a:buSzPts val="1600"/>
              <a:buNone/>
              <a:defRPr b="1" sz="1600"/>
            </a:lvl7pPr>
            <a:lvl8pPr indent="-228600" lvl="7" marL="3657600" rtl="0" algn="l">
              <a:spcBef>
                <a:spcPts val="320"/>
              </a:spcBef>
              <a:spcAft>
                <a:spcPts val="0"/>
              </a:spcAft>
              <a:buClr>
                <a:schemeClr val="dk1"/>
              </a:buClr>
              <a:buSzPts val="1600"/>
              <a:buNone/>
              <a:defRPr b="1" sz="1600"/>
            </a:lvl8pPr>
            <a:lvl9pPr indent="-228600" lvl="8" marL="4114800" rtl="0" algn="l">
              <a:spcBef>
                <a:spcPts val="320"/>
              </a:spcBef>
              <a:spcAft>
                <a:spcPts val="0"/>
              </a:spcAft>
              <a:buClr>
                <a:schemeClr val="dk1"/>
              </a:buClr>
              <a:buSzPts val="1600"/>
              <a:buNone/>
              <a:defRPr b="1" sz="1600"/>
            </a:lvl9pPr>
          </a:lstStyle>
          <a:p/>
        </p:txBody>
      </p:sp>
      <p:sp>
        <p:nvSpPr>
          <p:cNvPr id="120" name="Google Shape;120;p19"/>
          <p:cNvSpPr txBox="1"/>
          <p:nvPr>
            <p:ph idx="4" type="body"/>
          </p:nvPr>
        </p:nvSpPr>
        <p:spPr>
          <a:xfrm>
            <a:off x="4645025" y="2174875"/>
            <a:ext cx="4041900" cy="3951300"/>
          </a:xfrm>
          <a:prstGeom prst="rect">
            <a:avLst/>
          </a:prstGeom>
          <a:noFill/>
          <a:ln>
            <a:noFill/>
          </a:ln>
        </p:spPr>
        <p:txBody>
          <a:bodyPr anchorCtr="0" anchor="t" bIns="45700" lIns="91425" spcFirstLastPara="1" rIns="91425" wrap="square" tIns="45700">
            <a:normAutofit/>
          </a:bodyPr>
          <a:lstStyle>
            <a:lvl1pPr indent="-381000" lvl="0" marL="457200" rtl="0" algn="l">
              <a:spcBef>
                <a:spcPts val="480"/>
              </a:spcBef>
              <a:spcAft>
                <a:spcPts val="0"/>
              </a:spcAft>
              <a:buClr>
                <a:schemeClr val="dk1"/>
              </a:buClr>
              <a:buSzPts val="2400"/>
              <a:buChar char="•"/>
              <a:defRPr sz="2400"/>
            </a:lvl1pPr>
            <a:lvl2pPr indent="-355600" lvl="1" marL="914400" rtl="0" algn="l">
              <a:spcBef>
                <a:spcPts val="400"/>
              </a:spcBef>
              <a:spcAft>
                <a:spcPts val="0"/>
              </a:spcAft>
              <a:buClr>
                <a:schemeClr val="dk1"/>
              </a:buClr>
              <a:buSzPts val="2000"/>
              <a:buChar char="–"/>
              <a:defRPr sz="2000"/>
            </a:lvl2pPr>
            <a:lvl3pPr indent="-342900" lvl="2" marL="1371600" rtl="0" algn="l">
              <a:spcBef>
                <a:spcPts val="360"/>
              </a:spcBef>
              <a:spcAft>
                <a:spcPts val="0"/>
              </a:spcAft>
              <a:buClr>
                <a:schemeClr val="dk1"/>
              </a:buClr>
              <a:buSzPts val="1800"/>
              <a:buChar char="•"/>
              <a:defRPr sz="1800"/>
            </a:lvl3pPr>
            <a:lvl4pPr indent="-330200" lvl="3" marL="1828800" rtl="0" algn="l">
              <a:spcBef>
                <a:spcPts val="320"/>
              </a:spcBef>
              <a:spcAft>
                <a:spcPts val="0"/>
              </a:spcAft>
              <a:buClr>
                <a:schemeClr val="dk1"/>
              </a:buClr>
              <a:buSzPts val="1600"/>
              <a:buChar char="–"/>
              <a:defRPr sz="1600"/>
            </a:lvl4pPr>
            <a:lvl5pPr indent="-330200" lvl="4" marL="2286000" rtl="0" algn="l">
              <a:spcBef>
                <a:spcPts val="320"/>
              </a:spcBef>
              <a:spcAft>
                <a:spcPts val="0"/>
              </a:spcAft>
              <a:buClr>
                <a:schemeClr val="dk1"/>
              </a:buClr>
              <a:buSzPts val="1600"/>
              <a:buChar char="»"/>
              <a:defRPr sz="1600"/>
            </a:lvl5pPr>
            <a:lvl6pPr indent="-330200" lvl="5" marL="2743200" rtl="0" algn="l">
              <a:spcBef>
                <a:spcPts val="320"/>
              </a:spcBef>
              <a:spcAft>
                <a:spcPts val="0"/>
              </a:spcAft>
              <a:buClr>
                <a:schemeClr val="dk1"/>
              </a:buClr>
              <a:buSzPts val="1600"/>
              <a:buChar char="•"/>
              <a:defRPr sz="1600"/>
            </a:lvl6pPr>
            <a:lvl7pPr indent="-330200" lvl="6" marL="3200400" rtl="0" algn="l">
              <a:spcBef>
                <a:spcPts val="320"/>
              </a:spcBef>
              <a:spcAft>
                <a:spcPts val="0"/>
              </a:spcAft>
              <a:buClr>
                <a:schemeClr val="dk1"/>
              </a:buClr>
              <a:buSzPts val="1600"/>
              <a:buChar char="•"/>
              <a:defRPr sz="1600"/>
            </a:lvl7pPr>
            <a:lvl8pPr indent="-330200" lvl="7" marL="3657600" rtl="0" algn="l">
              <a:spcBef>
                <a:spcPts val="320"/>
              </a:spcBef>
              <a:spcAft>
                <a:spcPts val="0"/>
              </a:spcAft>
              <a:buClr>
                <a:schemeClr val="dk1"/>
              </a:buClr>
              <a:buSzPts val="1600"/>
              <a:buChar char="•"/>
              <a:defRPr sz="1600"/>
            </a:lvl8pPr>
            <a:lvl9pPr indent="-330200" lvl="8" marL="4114800" rtl="0" algn="l">
              <a:spcBef>
                <a:spcPts val="320"/>
              </a:spcBef>
              <a:spcAft>
                <a:spcPts val="0"/>
              </a:spcAft>
              <a:buClr>
                <a:schemeClr val="dk1"/>
              </a:buClr>
              <a:buSzPts val="1600"/>
              <a:buChar char="•"/>
              <a:defRPr sz="1600"/>
            </a:lvl9pPr>
          </a:lstStyle>
          <a:p/>
        </p:txBody>
      </p:sp>
      <p:sp>
        <p:nvSpPr>
          <p:cNvPr id="121" name="Google Shape;121;p19"/>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22" name="Google Shape;122;p19"/>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23" name="Google Shape;123;p19"/>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24" name="Shape 124"/>
        <p:cNvGrpSpPr/>
        <p:nvPr/>
      </p:nvGrpSpPr>
      <p:grpSpPr>
        <a:xfrm>
          <a:off x="0" y="0"/>
          <a:ext cx="0" cy="0"/>
          <a:chOff x="0" y="0"/>
          <a:chExt cx="0" cy="0"/>
        </a:xfrm>
      </p:grpSpPr>
      <p:sp>
        <p:nvSpPr>
          <p:cNvPr id="125" name="Google Shape;125;p20"/>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rtl="0" algn="ctr">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26" name="Google Shape;126;p20"/>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27" name="Google Shape;127;p20"/>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28" name="Google Shape;128;p20"/>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129" name="Shape 129"/>
        <p:cNvGrpSpPr/>
        <p:nvPr/>
      </p:nvGrpSpPr>
      <p:grpSpPr>
        <a:xfrm>
          <a:off x="0" y="0"/>
          <a:ext cx="0" cy="0"/>
          <a:chOff x="0" y="0"/>
          <a:chExt cx="0" cy="0"/>
        </a:xfrm>
      </p:grpSpPr>
      <p:sp>
        <p:nvSpPr>
          <p:cNvPr id="130" name="Google Shape;130;p21"/>
          <p:cNvSpPr txBox="1"/>
          <p:nvPr>
            <p:ph type="title"/>
          </p:nvPr>
        </p:nvSpPr>
        <p:spPr>
          <a:xfrm>
            <a:off x="457200" y="273050"/>
            <a:ext cx="3008400" cy="1162200"/>
          </a:xfrm>
          <a:prstGeom prst="rect">
            <a:avLst/>
          </a:prstGeom>
          <a:noFill/>
          <a:ln>
            <a:noFill/>
          </a:ln>
        </p:spPr>
        <p:txBody>
          <a:bodyPr anchorCtr="0" anchor="b" bIns="45700" lIns="91425" spcFirstLastPara="1" rIns="91425" wrap="square" tIns="45700">
            <a:normAutofit/>
          </a:bodyPr>
          <a:lstStyle>
            <a:lvl1pPr lvl="0" rtl="0" algn="l">
              <a:spcBef>
                <a:spcPts val="0"/>
              </a:spcBef>
              <a:spcAft>
                <a:spcPts val="0"/>
              </a:spcAft>
              <a:buClr>
                <a:schemeClr val="dk1"/>
              </a:buClr>
              <a:buSzPts val="2000"/>
              <a:buFont typeface="Calibri"/>
              <a:buNone/>
              <a:defRPr b="1" sz="20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31" name="Google Shape;131;p21"/>
          <p:cNvSpPr txBox="1"/>
          <p:nvPr>
            <p:ph idx="1" type="body"/>
          </p:nvPr>
        </p:nvSpPr>
        <p:spPr>
          <a:xfrm>
            <a:off x="3575050" y="273050"/>
            <a:ext cx="5111700" cy="5853000"/>
          </a:xfrm>
          <a:prstGeom prst="rect">
            <a:avLst/>
          </a:prstGeom>
          <a:noFill/>
          <a:ln>
            <a:noFill/>
          </a:ln>
        </p:spPr>
        <p:txBody>
          <a:bodyPr anchorCtr="0" anchor="t" bIns="45700" lIns="91425" spcFirstLastPara="1" rIns="91425" wrap="square" tIns="45700">
            <a:normAutofit/>
          </a:bodyPr>
          <a:lstStyle>
            <a:lvl1pPr indent="-431800" lvl="0" marL="457200" rtl="0" algn="l">
              <a:spcBef>
                <a:spcPts val="640"/>
              </a:spcBef>
              <a:spcAft>
                <a:spcPts val="0"/>
              </a:spcAft>
              <a:buClr>
                <a:schemeClr val="dk1"/>
              </a:buClr>
              <a:buSzPts val="3200"/>
              <a:buChar char="•"/>
              <a:defRPr sz="3200"/>
            </a:lvl1pPr>
            <a:lvl2pPr indent="-406400" lvl="1" marL="914400" rtl="0" algn="l">
              <a:spcBef>
                <a:spcPts val="560"/>
              </a:spcBef>
              <a:spcAft>
                <a:spcPts val="0"/>
              </a:spcAft>
              <a:buClr>
                <a:schemeClr val="dk1"/>
              </a:buClr>
              <a:buSzPts val="2800"/>
              <a:buChar char="–"/>
              <a:defRPr sz="2800"/>
            </a:lvl2pPr>
            <a:lvl3pPr indent="-381000" lvl="2" marL="1371600" rtl="0" algn="l">
              <a:spcBef>
                <a:spcPts val="480"/>
              </a:spcBef>
              <a:spcAft>
                <a:spcPts val="0"/>
              </a:spcAft>
              <a:buClr>
                <a:schemeClr val="dk1"/>
              </a:buClr>
              <a:buSzPts val="2400"/>
              <a:buChar char="•"/>
              <a:defRPr sz="2400"/>
            </a:lvl3pPr>
            <a:lvl4pPr indent="-355600" lvl="3" marL="1828800" rtl="0" algn="l">
              <a:spcBef>
                <a:spcPts val="400"/>
              </a:spcBef>
              <a:spcAft>
                <a:spcPts val="0"/>
              </a:spcAft>
              <a:buClr>
                <a:schemeClr val="dk1"/>
              </a:buClr>
              <a:buSzPts val="2000"/>
              <a:buChar char="–"/>
              <a:defRPr sz="2000"/>
            </a:lvl4pPr>
            <a:lvl5pPr indent="-355600" lvl="4" marL="2286000" rtl="0" algn="l">
              <a:spcBef>
                <a:spcPts val="400"/>
              </a:spcBef>
              <a:spcAft>
                <a:spcPts val="0"/>
              </a:spcAft>
              <a:buClr>
                <a:schemeClr val="dk1"/>
              </a:buClr>
              <a:buSzPts val="2000"/>
              <a:buChar char="»"/>
              <a:defRPr sz="2000"/>
            </a:lvl5pPr>
            <a:lvl6pPr indent="-355600" lvl="5" marL="2743200" rtl="0" algn="l">
              <a:spcBef>
                <a:spcPts val="400"/>
              </a:spcBef>
              <a:spcAft>
                <a:spcPts val="0"/>
              </a:spcAft>
              <a:buClr>
                <a:schemeClr val="dk1"/>
              </a:buClr>
              <a:buSzPts val="2000"/>
              <a:buChar char="•"/>
              <a:defRPr sz="2000"/>
            </a:lvl6pPr>
            <a:lvl7pPr indent="-355600" lvl="6" marL="3200400" rtl="0" algn="l">
              <a:spcBef>
                <a:spcPts val="400"/>
              </a:spcBef>
              <a:spcAft>
                <a:spcPts val="0"/>
              </a:spcAft>
              <a:buClr>
                <a:schemeClr val="dk1"/>
              </a:buClr>
              <a:buSzPts val="2000"/>
              <a:buChar char="•"/>
              <a:defRPr sz="2000"/>
            </a:lvl7pPr>
            <a:lvl8pPr indent="-355600" lvl="7" marL="3657600" rtl="0" algn="l">
              <a:spcBef>
                <a:spcPts val="400"/>
              </a:spcBef>
              <a:spcAft>
                <a:spcPts val="0"/>
              </a:spcAft>
              <a:buClr>
                <a:schemeClr val="dk1"/>
              </a:buClr>
              <a:buSzPts val="2000"/>
              <a:buChar char="•"/>
              <a:defRPr sz="2000"/>
            </a:lvl8pPr>
            <a:lvl9pPr indent="-355600" lvl="8" marL="4114800" rtl="0" algn="l">
              <a:spcBef>
                <a:spcPts val="400"/>
              </a:spcBef>
              <a:spcAft>
                <a:spcPts val="0"/>
              </a:spcAft>
              <a:buClr>
                <a:schemeClr val="dk1"/>
              </a:buClr>
              <a:buSzPts val="2000"/>
              <a:buChar char="•"/>
              <a:defRPr sz="2000"/>
            </a:lvl9pPr>
          </a:lstStyle>
          <a:p/>
        </p:txBody>
      </p:sp>
      <p:sp>
        <p:nvSpPr>
          <p:cNvPr id="132" name="Google Shape;132;p21"/>
          <p:cNvSpPr txBox="1"/>
          <p:nvPr>
            <p:ph idx="2" type="body"/>
          </p:nvPr>
        </p:nvSpPr>
        <p:spPr>
          <a:xfrm>
            <a:off x="457200" y="1435100"/>
            <a:ext cx="3008400" cy="4691100"/>
          </a:xfrm>
          <a:prstGeom prst="rect">
            <a:avLst/>
          </a:prstGeom>
          <a:noFill/>
          <a:ln>
            <a:noFill/>
          </a:ln>
        </p:spPr>
        <p:txBody>
          <a:bodyPr anchorCtr="0" anchor="t" bIns="45700" lIns="91425" spcFirstLastPara="1" rIns="91425" wrap="square" tIns="45700">
            <a:normAutofit/>
          </a:bodyPr>
          <a:lstStyle>
            <a:lvl1pPr indent="-228600" lvl="0" marL="457200" rtl="0" algn="l">
              <a:spcBef>
                <a:spcPts val="280"/>
              </a:spcBef>
              <a:spcAft>
                <a:spcPts val="0"/>
              </a:spcAft>
              <a:buClr>
                <a:schemeClr val="dk1"/>
              </a:buClr>
              <a:buSzPts val="1400"/>
              <a:buNone/>
              <a:defRPr sz="1400"/>
            </a:lvl1pPr>
            <a:lvl2pPr indent="-228600" lvl="1" marL="914400" rtl="0" algn="l">
              <a:spcBef>
                <a:spcPts val="240"/>
              </a:spcBef>
              <a:spcAft>
                <a:spcPts val="0"/>
              </a:spcAft>
              <a:buClr>
                <a:schemeClr val="dk1"/>
              </a:buClr>
              <a:buSzPts val="1200"/>
              <a:buNone/>
              <a:defRPr sz="1200"/>
            </a:lvl2pPr>
            <a:lvl3pPr indent="-228600" lvl="2" marL="1371600" rtl="0" algn="l">
              <a:spcBef>
                <a:spcPts val="200"/>
              </a:spcBef>
              <a:spcAft>
                <a:spcPts val="0"/>
              </a:spcAft>
              <a:buClr>
                <a:schemeClr val="dk1"/>
              </a:buClr>
              <a:buSzPts val="1000"/>
              <a:buNone/>
              <a:defRPr sz="1000"/>
            </a:lvl3pPr>
            <a:lvl4pPr indent="-228600" lvl="3" marL="1828800" rtl="0" algn="l">
              <a:spcBef>
                <a:spcPts val="180"/>
              </a:spcBef>
              <a:spcAft>
                <a:spcPts val="0"/>
              </a:spcAft>
              <a:buClr>
                <a:schemeClr val="dk1"/>
              </a:buClr>
              <a:buSzPts val="900"/>
              <a:buNone/>
              <a:defRPr sz="900"/>
            </a:lvl4pPr>
            <a:lvl5pPr indent="-228600" lvl="4" marL="2286000" rtl="0" algn="l">
              <a:spcBef>
                <a:spcPts val="180"/>
              </a:spcBef>
              <a:spcAft>
                <a:spcPts val="0"/>
              </a:spcAft>
              <a:buClr>
                <a:schemeClr val="dk1"/>
              </a:buClr>
              <a:buSzPts val="900"/>
              <a:buNone/>
              <a:defRPr sz="900"/>
            </a:lvl5pPr>
            <a:lvl6pPr indent="-228600" lvl="5" marL="2743200" rtl="0" algn="l">
              <a:spcBef>
                <a:spcPts val="180"/>
              </a:spcBef>
              <a:spcAft>
                <a:spcPts val="0"/>
              </a:spcAft>
              <a:buClr>
                <a:schemeClr val="dk1"/>
              </a:buClr>
              <a:buSzPts val="900"/>
              <a:buNone/>
              <a:defRPr sz="900"/>
            </a:lvl6pPr>
            <a:lvl7pPr indent="-228600" lvl="6" marL="3200400" rtl="0" algn="l">
              <a:spcBef>
                <a:spcPts val="180"/>
              </a:spcBef>
              <a:spcAft>
                <a:spcPts val="0"/>
              </a:spcAft>
              <a:buClr>
                <a:schemeClr val="dk1"/>
              </a:buClr>
              <a:buSzPts val="900"/>
              <a:buNone/>
              <a:defRPr sz="900"/>
            </a:lvl7pPr>
            <a:lvl8pPr indent="-228600" lvl="7" marL="3657600" rtl="0" algn="l">
              <a:spcBef>
                <a:spcPts val="180"/>
              </a:spcBef>
              <a:spcAft>
                <a:spcPts val="0"/>
              </a:spcAft>
              <a:buClr>
                <a:schemeClr val="dk1"/>
              </a:buClr>
              <a:buSzPts val="900"/>
              <a:buNone/>
              <a:defRPr sz="900"/>
            </a:lvl8pPr>
            <a:lvl9pPr indent="-228600" lvl="8" marL="4114800" rtl="0" algn="l">
              <a:spcBef>
                <a:spcPts val="180"/>
              </a:spcBef>
              <a:spcAft>
                <a:spcPts val="0"/>
              </a:spcAft>
              <a:buClr>
                <a:schemeClr val="dk1"/>
              </a:buClr>
              <a:buSzPts val="900"/>
              <a:buNone/>
              <a:defRPr sz="900"/>
            </a:lvl9pPr>
          </a:lstStyle>
          <a:p/>
        </p:txBody>
      </p:sp>
      <p:sp>
        <p:nvSpPr>
          <p:cNvPr id="133" name="Google Shape;133;p21"/>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34" name="Google Shape;134;p21"/>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35" name="Google Shape;135;p21"/>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3"/>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3"/>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18" name="Google Shape;18;p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136" name="Shape 136"/>
        <p:cNvGrpSpPr/>
        <p:nvPr/>
      </p:nvGrpSpPr>
      <p:grpSpPr>
        <a:xfrm>
          <a:off x="0" y="0"/>
          <a:ext cx="0" cy="0"/>
          <a:chOff x="0" y="0"/>
          <a:chExt cx="0" cy="0"/>
        </a:xfrm>
      </p:grpSpPr>
      <p:sp>
        <p:nvSpPr>
          <p:cNvPr id="137" name="Google Shape;137;p22"/>
          <p:cNvSpPr txBox="1"/>
          <p:nvPr>
            <p:ph type="title"/>
          </p:nvPr>
        </p:nvSpPr>
        <p:spPr>
          <a:xfrm>
            <a:off x="1792288" y="4800600"/>
            <a:ext cx="5486400" cy="566700"/>
          </a:xfrm>
          <a:prstGeom prst="rect">
            <a:avLst/>
          </a:prstGeom>
          <a:noFill/>
          <a:ln>
            <a:noFill/>
          </a:ln>
        </p:spPr>
        <p:txBody>
          <a:bodyPr anchorCtr="0" anchor="b" bIns="45700" lIns="91425" spcFirstLastPara="1" rIns="91425" wrap="square" tIns="45700">
            <a:normAutofit/>
          </a:bodyPr>
          <a:lstStyle>
            <a:lvl1pPr lvl="0" rtl="0" algn="l">
              <a:spcBef>
                <a:spcPts val="0"/>
              </a:spcBef>
              <a:spcAft>
                <a:spcPts val="0"/>
              </a:spcAft>
              <a:buClr>
                <a:schemeClr val="dk1"/>
              </a:buClr>
              <a:buSzPts val="2000"/>
              <a:buFont typeface="Calibri"/>
              <a:buNone/>
              <a:defRPr b="1" sz="20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38" name="Google Shape;138;p22"/>
          <p:cNvSpPr/>
          <p:nvPr>
            <p:ph idx="2" type="pic"/>
          </p:nvPr>
        </p:nvSpPr>
        <p:spPr>
          <a:xfrm>
            <a:off x="1792288" y="612775"/>
            <a:ext cx="5486400" cy="4114800"/>
          </a:xfrm>
          <a:prstGeom prst="rect">
            <a:avLst/>
          </a:prstGeom>
          <a:noFill/>
          <a:ln>
            <a:noFill/>
          </a:ln>
        </p:spPr>
      </p:sp>
      <p:sp>
        <p:nvSpPr>
          <p:cNvPr id="139" name="Google Shape;139;p22"/>
          <p:cNvSpPr txBox="1"/>
          <p:nvPr>
            <p:ph idx="1" type="body"/>
          </p:nvPr>
        </p:nvSpPr>
        <p:spPr>
          <a:xfrm>
            <a:off x="1792288" y="5367338"/>
            <a:ext cx="5486400" cy="804900"/>
          </a:xfrm>
          <a:prstGeom prst="rect">
            <a:avLst/>
          </a:prstGeom>
          <a:noFill/>
          <a:ln>
            <a:noFill/>
          </a:ln>
        </p:spPr>
        <p:txBody>
          <a:bodyPr anchorCtr="0" anchor="t" bIns="45700" lIns="91425" spcFirstLastPara="1" rIns="91425" wrap="square" tIns="45700">
            <a:normAutofit/>
          </a:bodyPr>
          <a:lstStyle>
            <a:lvl1pPr indent="-228600" lvl="0" marL="457200" rtl="0" algn="l">
              <a:spcBef>
                <a:spcPts val="280"/>
              </a:spcBef>
              <a:spcAft>
                <a:spcPts val="0"/>
              </a:spcAft>
              <a:buClr>
                <a:schemeClr val="dk1"/>
              </a:buClr>
              <a:buSzPts val="1400"/>
              <a:buNone/>
              <a:defRPr sz="1400"/>
            </a:lvl1pPr>
            <a:lvl2pPr indent="-228600" lvl="1" marL="914400" rtl="0" algn="l">
              <a:spcBef>
                <a:spcPts val="240"/>
              </a:spcBef>
              <a:spcAft>
                <a:spcPts val="0"/>
              </a:spcAft>
              <a:buClr>
                <a:schemeClr val="dk1"/>
              </a:buClr>
              <a:buSzPts val="1200"/>
              <a:buNone/>
              <a:defRPr sz="1200"/>
            </a:lvl2pPr>
            <a:lvl3pPr indent="-228600" lvl="2" marL="1371600" rtl="0" algn="l">
              <a:spcBef>
                <a:spcPts val="200"/>
              </a:spcBef>
              <a:spcAft>
                <a:spcPts val="0"/>
              </a:spcAft>
              <a:buClr>
                <a:schemeClr val="dk1"/>
              </a:buClr>
              <a:buSzPts val="1000"/>
              <a:buNone/>
              <a:defRPr sz="1000"/>
            </a:lvl3pPr>
            <a:lvl4pPr indent="-228600" lvl="3" marL="1828800" rtl="0" algn="l">
              <a:spcBef>
                <a:spcPts val="180"/>
              </a:spcBef>
              <a:spcAft>
                <a:spcPts val="0"/>
              </a:spcAft>
              <a:buClr>
                <a:schemeClr val="dk1"/>
              </a:buClr>
              <a:buSzPts val="900"/>
              <a:buNone/>
              <a:defRPr sz="900"/>
            </a:lvl4pPr>
            <a:lvl5pPr indent="-228600" lvl="4" marL="2286000" rtl="0" algn="l">
              <a:spcBef>
                <a:spcPts val="180"/>
              </a:spcBef>
              <a:spcAft>
                <a:spcPts val="0"/>
              </a:spcAft>
              <a:buClr>
                <a:schemeClr val="dk1"/>
              </a:buClr>
              <a:buSzPts val="900"/>
              <a:buNone/>
              <a:defRPr sz="900"/>
            </a:lvl5pPr>
            <a:lvl6pPr indent="-228600" lvl="5" marL="2743200" rtl="0" algn="l">
              <a:spcBef>
                <a:spcPts val="180"/>
              </a:spcBef>
              <a:spcAft>
                <a:spcPts val="0"/>
              </a:spcAft>
              <a:buClr>
                <a:schemeClr val="dk1"/>
              </a:buClr>
              <a:buSzPts val="900"/>
              <a:buNone/>
              <a:defRPr sz="900"/>
            </a:lvl6pPr>
            <a:lvl7pPr indent="-228600" lvl="6" marL="3200400" rtl="0" algn="l">
              <a:spcBef>
                <a:spcPts val="180"/>
              </a:spcBef>
              <a:spcAft>
                <a:spcPts val="0"/>
              </a:spcAft>
              <a:buClr>
                <a:schemeClr val="dk1"/>
              </a:buClr>
              <a:buSzPts val="900"/>
              <a:buNone/>
              <a:defRPr sz="900"/>
            </a:lvl7pPr>
            <a:lvl8pPr indent="-228600" lvl="7" marL="3657600" rtl="0" algn="l">
              <a:spcBef>
                <a:spcPts val="180"/>
              </a:spcBef>
              <a:spcAft>
                <a:spcPts val="0"/>
              </a:spcAft>
              <a:buClr>
                <a:schemeClr val="dk1"/>
              </a:buClr>
              <a:buSzPts val="900"/>
              <a:buNone/>
              <a:defRPr sz="900"/>
            </a:lvl8pPr>
            <a:lvl9pPr indent="-228600" lvl="8" marL="4114800" rtl="0" algn="l">
              <a:spcBef>
                <a:spcPts val="180"/>
              </a:spcBef>
              <a:spcAft>
                <a:spcPts val="0"/>
              </a:spcAft>
              <a:buClr>
                <a:schemeClr val="dk1"/>
              </a:buClr>
              <a:buSzPts val="900"/>
              <a:buNone/>
              <a:defRPr sz="900"/>
            </a:lvl9pPr>
          </a:lstStyle>
          <a:p/>
        </p:txBody>
      </p:sp>
      <p:sp>
        <p:nvSpPr>
          <p:cNvPr id="140" name="Google Shape;140;p22"/>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41" name="Google Shape;141;p22"/>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42" name="Google Shape;142;p22"/>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143" name="Shape 143"/>
        <p:cNvGrpSpPr/>
        <p:nvPr/>
      </p:nvGrpSpPr>
      <p:grpSpPr>
        <a:xfrm>
          <a:off x="0" y="0"/>
          <a:ext cx="0" cy="0"/>
          <a:chOff x="0" y="0"/>
          <a:chExt cx="0" cy="0"/>
        </a:xfrm>
      </p:grpSpPr>
      <p:sp>
        <p:nvSpPr>
          <p:cNvPr id="144" name="Google Shape;144;p23"/>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rtl="0" algn="ctr">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45" name="Google Shape;145;p23"/>
          <p:cNvSpPr txBox="1"/>
          <p:nvPr>
            <p:ph idx="1" type="body"/>
          </p:nvPr>
        </p:nvSpPr>
        <p:spPr>
          <a:xfrm rot="5400000">
            <a:off x="2308950" y="-251550"/>
            <a:ext cx="4526100" cy="8229600"/>
          </a:xfrm>
          <a:prstGeom prst="rect">
            <a:avLst/>
          </a:prstGeom>
          <a:noFill/>
          <a:ln>
            <a:noFill/>
          </a:ln>
        </p:spPr>
        <p:txBody>
          <a:bodyPr anchorCtr="0" anchor="t" bIns="45700" lIns="91425" spcFirstLastPara="1" rIns="91425" wrap="square" tIns="45700">
            <a:normAutofit/>
          </a:bodyPr>
          <a:lstStyle>
            <a:lvl1pPr indent="-342900" lvl="0" marL="457200" rtl="0" algn="l">
              <a:spcBef>
                <a:spcPts val="360"/>
              </a:spcBef>
              <a:spcAft>
                <a:spcPts val="0"/>
              </a:spcAft>
              <a:buClr>
                <a:schemeClr val="dk1"/>
              </a:buClr>
              <a:buSzPts val="1800"/>
              <a:buChar char="•"/>
              <a:defRPr/>
            </a:lvl1pPr>
            <a:lvl2pPr indent="-342900" lvl="1" marL="914400" rtl="0" algn="l">
              <a:spcBef>
                <a:spcPts val="360"/>
              </a:spcBef>
              <a:spcAft>
                <a:spcPts val="0"/>
              </a:spcAft>
              <a:buClr>
                <a:schemeClr val="dk1"/>
              </a:buClr>
              <a:buSzPts val="1800"/>
              <a:buChar char="–"/>
              <a:defRPr/>
            </a:lvl2pPr>
            <a:lvl3pPr indent="-342900" lvl="2" marL="1371600" rtl="0" algn="l">
              <a:spcBef>
                <a:spcPts val="360"/>
              </a:spcBef>
              <a:spcAft>
                <a:spcPts val="0"/>
              </a:spcAft>
              <a:buClr>
                <a:schemeClr val="dk1"/>
              </a:buClr>
              <a:buSzPts val="1800"/>
              <a:buChar char="•"/>
              <a:defRPr/>
            </a:lvl3pPr>
            <a:lvl4pPr indent="-342900" lvl="3" marL="1828800" rtl="0" algn="l">
              <a:spcBef>
                <a:spcPts val="360"/>
              </a:spcBef>
              <a:spcAft>
                <a:spcPts val="0"/>
              </a:spcAft>
              <a:buClr>
                <a:schemeClr val="dk1"/>
              </a:buClr>
              <a:buSzPts val="1800"/>
              <a:buChar char="–"/>
              <a:defRPr/>
            </a:lvl4pPr>
            <a:lvl5pPr indent="-342900" lvl="4" marL="2286000" rtl="0" algn="l">
              <a:spcBef>
                <a:spcPts val="360"/>
              </a:spcBef>
              <a:spcAft>
                <a:spcPts val="0"/>
              </a:spcAft>
              <a:buClr>
                <a:schemeClr val="dk1"/>
              </a:buClr>
              <a:buSzPts val="1800"/>
              <a:buChar char="»"/>
              <a:defRPr/>
            </a:lvl5pPr>
            <a:lvl6pPr indent="-342900" lvl="5" marL="2743200" rtl="0" algn="l">
              <a:spcBef>
                <a:spcPts val="360"/>
              </a:spcBef>
              <a:spcAft>
                <a:spcPts val="0"/>
              </a:spcAft>
              <a:buClr>
                <a:schemeClr val="dk1"/>
              </a:buClr>
              <a:buSzPts val="1800"/>
              <a:buChar char="•"/>
              <a:defRPr/>
            </a:lvl6pPr>
            <a:lvl7pPr indent="-342900" lvl="6" marL="3200400" rtl="0" algn="l">
              <a:spcBef>
                <a:spcPts val="36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46" name="Google Shape;146;p23"/>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47" name="Google Shape;147;p23"/>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48" name="Google Shape;148;p23"/>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149" name="Shape 149"/>
        <p:cNvGrpSpPr/>
        <p:nvPr/>
      </p:nvGrpSpPr>
      <p:grpSpPr>
        <a:xfrm>
          <a:off x="0" y="0"/>
          <a:ext cx="0" cy="0"/>
          <a:chOff x="0" y="0"/>
          <a:chExt cx="0" cy="0"/>
        </a:xfrm>
      </p:grpSpPr>
      <p:sp>
        <p:nvSpPr>
          <p:cNvPr id="150" name="Google Shape;150;p24"/>
          <p:cNvSpPr txBox="1"/>
          <p:nvPr>
            <p:ph type="title"/>
          </p:nvPr>
        </p:nvSpPr>
        <p:spPr>
          <a:xfrm rot="5400000">
            <a:off x="4732350" y="2171688"/>
            <a:ext cx="5851500" cy="2057400"/>
          </a:xfrm>
          <a:prstGeom prst="rect">
            <a:avLst/>
          </a:prstGeom>
          <a:noFill/>
          <a:ln>
            <a:noFill/>
          </a:ln>
        </p:spPr>
        <p:txBody>
          <a:bodyPr anchorCtr="0" anchor="ctr" bIns="45700" lIns="91425" spcFirstLastPara="1" rIns="91425" wrap="square" tIns="45700">
            <a:normAutofit/>
          </a:bodyPr>
          <a:lstStyle>
            <a:lvl1pPr lvl="0" rtl="0" algn="ctr">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51" name="Google Shape;151;p24"/>
          <p:cNvSpPr txBox="1"/>
          <p:nvPr>
            <p:ph idx="1" type="body"/>
          </p:nvPr>
        </p:nvSpPr>
        <p:spPr>
          <a:xfrm rot="5400000">
            <a:off x="541350" y="190488"/>
            <a:ext cx="5851500" cy="6019800"/>
          </a:xfrm>
          <a:prstGeom prst="rect">
            <a:avLst/>
          </a:prstGeom>
          <a:noFill/>
          <a:ln>
            <a:noFill/>
          </a:ln>
        </p:spPr>
        <p:txBody>
          <a:bodyPr anchorCtr="0" anchor="t" bIns="45700" lIns="91425" spcFirstLastPara="1" rIns="91425" wrap="square" tIns="45700">
            <a:normAutofit/>
          </a:bodyPr>
          <a:lstStyle>
            <a:lvl1pPr indent="-342900" lvl="0" marL="457200" rtl="0" algn="l">
              <a:spcBef>
                <a:spcPts val="360"/>
              </a:spcBef>
              <a:spcAft>
                <a:spcPts val="0"/>
              </a:spcAft>
              <a:buClr>
                <a:schemeClr val="dk1"/>
              </a:buClr>
              <a:buSzPts val="1800"/>
              <a:buChar char="•"/>
              <a:defRPr/>
            </a:lvl1pPr>
            <a:lvl2pPr indent="-342900" lvl="1" marL="914400" rtl="0" algn="l">
              <a:spcBef>
                <a:spcPts val="360"/>
              </a:spcBef>
              <a:spcAft>
                <a:spcPts val="0"/>
              </a:spcAft>
              <a:buClr>
                <a:schemeClr val="dk1"/>
              </a:buClr>
              <a:buSzPts val="1800"/>
              <a:buChar char="–"/>
              <a:defRPr/>
            </a:lvl2pPr>
            <a:lvl3pPr indent="-342900" lvl="2" marL="1371600" rtl="0" algn="l">
              <a:spcBef>
                <a:spcPts val="360"/>
              </a:spcBef>
              <a:spcAft>
                <a:spcPts val="0"/>
              </a:spcAft>
              <a:buClr>
                <a:schemeClr val="dk1"/>
              </a:buClr>
              <a:buSzPts val="1800"/>
              <a:buChar char="•"/>
              <a:defRPr/>
            </a:lvl3pPr>
            <a:lvl4pPr indent="-342900" lvl="3" marL="1828800" rtl="0" algn="l">
              <a:spcBef>
                <a:spcPts val="360"/>
              </a:spcBef>
              <a:spcAft>
                <a:spcPts val="0"/>
              </a:spcAft>
              <a:buClr>
                <a:schemeClr val="dk1"/>
              </a:buClr>
              <a:buSzPts val="1800"/>
              <a:buChar char="–"/>
              <a:defRPr/>
            </a:lvl4pPr>
            <a:lvl5pPr indent="-342900" lvl="4" marL="2286000" rtl="0" algn="l">
              <a:spcBef>
                <a:spcPts val="360"/>
              </a:spcBef>
              <a:spcAft>
                <a:spcPts val="0"/>
              </a:spcAft>
              <a:buClr>
                <a:schemeClr val="dk1"/>
              </a:buClr>
              <a:buSzPts val="1800"/>
              <a:buChar char="»"/>
              <a:defRPr/>
            </a:lvl5pPr>
            <a:lvl6pPr indent="-342900" lvl="5" marL="2743200" rtl="0" algn="l">
              <a:spcBef>
                <a:spcPts val="360"/>
              </a:spcBef>
              <a:spcAft>
                <a:spcPts val="0"/>
              </a:spcAft>
              <a:buClr>
                <a:schemeClr val="dk1"/>
              </a:buClr>
              <a:buSzPts val="1800"/>
              <a:buChar char="•"/>
              <a:defRPr/>
            </a:lvl6pPr>
            <a:lvl7pPr indent="-342900" lvl="6" marL="3200400" rtl="0" algn="l">
              <a:spcBef>
                <a:spcPts val="36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52" name="Google Shape;152;p24"/>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53" name="Google Shape;153;p24"/>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54" name="Google Shape;154;p24"/>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9" name="Shape 159"/>
        <p:cNvGrpSpPr/>
        <p:nvPr/>
      </p:nvGrpSpPr>
      <p:grpSpPr>
        <a:xfrm>
          <a:off x="0" y="0"/>
          <a:ext cx="0" cy="0"/>
          <a:chOff x="0" y="0"/>
          <a:chExt cx="0" cy="0"/>
        </a:xfrm>
      </p:grpSpPr>
      <p:sp>
        <p:nvSpPr>
          <p:cNvPr id="160" name="Google Shape;160;p26"/>
          <p:cNvSpPr txBox="1"/>
          <p:nvPr>
            <p:ph type="ctrTitle"/>
          </p:nvPr>
        </p:nvSpPr>
        <p:spPr>
          <a:xfrm>
            <a:off x="623417" y="1489150"/>
            <a:ext cx="17041200" cy="4105200"/>
          </a:xfrm>
          <a:prstGeom prst="rect">
            <a:avLst/>
          </a:prstGeom>
        </p:spPr>
        <p:txBody>
          <a:bodyPr anchorCtr="0" anchor="b" bIns="182850" lIns="182850" spcFirstLastPara="1" rIns="182850" wrap="square" tIns="182850">
            <a:normAutofit/>
          </a:bodyPr>
          <a:lstStyle>
            <a:lvl1pPr lvl="0" algn="ctr">
              <a:spcBef>
                <a:spcPts val="0"/>
              </a:spcBef>
              <a:spcAft>
                <a:spcPts val="0"/>
              </a:spcAft>
              <a:buSzPts val="10400"/>
              <a:buNone/>
              <a:defRPr sz="10400"/>
            </a:lvl1pPr>
            <a:lvl2pPr lvl="1" algn="ctr">
              <a:spcBef>
                <a:spcPts val="0"/>
              </a:spcBef>
              <a:spcAft>
                <a:spcPts val="0"/>
              </a:spcAft>
              <a:buSzPts val="10400"/>
              <a:buNone/>
              <a:defRPr sz="10400"/>
            </a:lvl2pPr>
            <a:lvl3pPr lvl="2" algn="ctr">
              <a:spcBef>
                <a:spcPts val="0"/>
              </a:spcBef>
              <a:spcAft>
                <a:spcPts val="0"/>
              </a:spcAft>
              <a:buSzPts val="10400"/>
              <a:buNone/>
              <a:defRPr sz="10400"/>
            </a:lvl3pPr>
            <a:lvl4pPr lvl="3" algn="ctr">
              <a:spcBef>
                <a:spcPts val="0"/>
              </a:spcBef>
              <a:spcAft>
                <a:spcPts val="0"/>
              </a:spcAft>
              <a:buSzPts val="10400"/>
              <a:buNone/>
              <a:defRPr sz="10400"/>
            </a:lvl4pPr>
            <a:lvl5pPr lvl="4" algn="ctr">
              <a:spcBef>
                <a:spcPts val="0"/>
              </a:spcBef>
              <a:spcAft>
                <a:spcPts val="0"/>
              </a:spcAft>
              <a:buSzPts val="10400"/>
              <a:buNone/>
              <a:defRPr sz="10400"/>
            </a:lvl5pPr>
            <a:lvl6pPr lvl="5" algn="ctr">
              <a:spcBef>
                <a:spcPts val="0"/>
              </a:spcBef>
              <a:spcAft>
                <a:spcPts val="0"/>
              </a:spcAft>
              <a:buSzPts val="10400"/>
              <a:buNone/>
              <a:defRPr sz="10400"/>
            </a:lvl6pPr>
            <a:lvl7pPr lvl="6" algn="ctr">
              <a:spcBef>
                <a:spcPts val="0"/>
              </a:spcBef>
              <a:spcAft>
                <a:spcPts val="0"/>
              </a:spcAft>
              <a:buSzPts val="10400"/>
              <a:buNone/>
              <a:defRPr sz="10400"/>
            </a:lvl7pPr>
            <a:lvl8pPr lvl="7" algn="ctr">
              <a:spcBef>
                <a:spcPts val="0"/>
              </a:spcBef>
              <a:spcAft>
                <a:spcPts val="0"/>
              </a:spcAft>
              <a:buSzPts val="10400"/>
              <a:buNone/>
              <a:defRPr sz="10400"/>
            </a:lvl8pPr>
            <a:lvl9pPr lvl="8" algn="ctr">
              <a:spcBef>
                <a:spcPts val="0"/>
              </a:spcBef>
              <a:spcAft>
                <a:spcPts val="0"/>
              </a:spcAft>
              <a:buSzPts val="10400"/>
              <a:buNone/>
              <a:defRPr sz="10400"/>
            </a:lvl9pPr>
          </a:lstStyle>
          <a:p/>
        </p:txBody>
      </p:sp>
      <p:sp>
        <p:nvSpPr>
          <p:cNvPr id="161" name="Google Shape;161;p26"/>
          <p:cNvSpPr txBox="1"/>
          <p:nvPr>
            <p:ph idx="1" type="subTitle"/>
          </p:nvPr>
        </p:nvSpPr>
        <p:spPr>
          <a:xfrm>
            <a:off x="623400" y="5668250"/>
            <a:ext cx="17041200" cy="1585200"/>
          </a:xfrm>
          <a:prstGeom prst="rect">
            <a:avLst/>
          </a:prstGeom>
        </p:spPr>
        <p:txBody>
          <a:bodyPr anchorCtr="0" anchor="t" bIns="182850" lIns="182850" spcFirstLastPara="1" rIns="182850" wrap="square" tIns="182850">
            <a:normAutofit/>
          </a:bodyPr>
          <a:lstStyle>
            <a:lvl1pPr lvl="0" algn="ctr">
              <a:lnSpc>
                <a:spcPct val="100000"/>
              </a:lnSpc>
              <a:spcBef>
                <a:spcPts val="0"/>
              </a:spcBef>
              <a:spcAft>
                <a:spcPts val="0"/>
              </a:spcAft>
              <a:buSzPts val="5600"/>
              <a:buNone/>
              <a:defRPr sz="5600"/>
            </a:lvl1pPr>
            <a:lvl2pPr lvl="1" algn="ctr">
              <a:lnSpc>
                <a:spcPct val="100000"/>
              </a:lnSpc>
              <a:spcBef>
                <a:spcPts val="0"/>
              </a:spcBef>
              <a:spcAft>
                <a:spcPts val="0"/>
              </a:spcAft>
              <a:buSzPts val="5600"/>
              <a:buNone/>
              <a:defRPr sz="5600"/>
            </a:lvl2pPr>
            <a:lvl3pPr lvl="2" algn="ctr">
              <a:lnSpc>
                <a:spcPct val="100000"/>
              </a:lnSpc>
              <a:spcBef>
                <a:spcPts val="0"/>
              </a:spcBef>
              <a:spcAft>
                <a:spcPts val="0"/>
              </a:spcAft>
              <a:buSzPts val="5600"/>
              <a:buNone/>
              <a:defRPr sz="5600"/>
            </a:lvl3pPr>
            <a:lvl4pPr lvl="3" algn="ctr">
              <a:lnSpc>
                <a:spcPct val="100000"/>
              </a:lnSpc>
              <a:spcBef>
                <a:spcPts val="0"/>
              </a:spcBef>
              <a:spcAft>
                <a:spcPts val="0"/>
              </a:spcAft>
              <a:buSzPts val="5600"/>
              <a:buNone/>
              <a:defRPr sz="5600"/>
            </a:lvl4pPr>
            <a:lvl5pPr lvl="4" algn="ctr">
              <a:lnSpc>
                <a:spcPct val="100000"/>
              </a:lnSpc>
              <a:spcBef>
                <a:spcPts val="0"/>
              </a:spcBef>
              <a:spcAft>
                <a:spcPts val="0"/>
              </a:spcAft>
              <a:buSzPts val="5600"/>
              <a:buNone/>
              <a:defRPr sz="5600"/>
            </a:lvl5pPr>
            <a:lvl6pPr lvl="5" algn="ctr">
              <a:lnSpc>
                <a:spcPct val="100000"/>
              </a:lnSpc>
              <a:spcBef>
                <a:spcPts val="0"/>
              </a:spcBef>
              <a:spcAft>
                <a:spcPts val="0"/>
              </a:spcAft>
              <a:buSzPts val="5600"/>
              <a:buNone/>
              <a:defRPr sz="5600"/>
            </a:lvl6pPr>
            <a:lvl7pPr lvl="6" algn="ctr">
              <a:lnSpc>
                <a:spcPct val="100000"/>
              </a:lnSpc>
              <a:spcBef>
                <a:spcPts val="0"/>
              </a:spcBef>
              <a:spcAft>
                <a:spcPts val="0"/>
              </a:spcAft>
              <a:buSzPts val="5600"/>
              <a:buNone/>
              <a:defRPr sz="5600"/>
            </a:lvl7pPr>
            <a:lvl8pPr lvl="7" algn="ctr">
              <a:lnSpc>
                <a:spcPct val="100000"/>
              </a:lnSpc>
              <a:spcBef>
                <a:spcPts val="0"/>
              </a:spcBef>
              <a:spcAft>
                <a:spcPts val="0"/>
              </a:spcAft>
              <a:buSzPts val="5600"/>
              <a:buNone/>
              <a:defRPr sz="5600"/>
            </a:lvl8pPr>
            <a:lvl9pPr lvl="8" algn="ctr">
              <a:lnSpc>
                <a:spcPct val="100000"/>
              </a:lnSpc>
              <a:spcBef>
                <a:spcPts val="0"/>
              </a:spcBef>
              <a:spcAft>
                <a:spcPts val="0"/>
              </a:spcAft>
              <a:buSzPts val="5600"/>
              <a:buNone/>
              <a:defRPr sz="5600"/>
            </a:lvl9pPr>
          </a:lstStyle>
          <a:p/>
        </p:txBody>
      </p:sp>
      <p:sp>
        <p:nvSpPr>
          <p:cNvPr id="162" name="Google Shape;162;p26"/>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63" name="Shape 163"/>
        <p:cNvGrpSpPr/>
        <p:nvPr/>
      </p:nvGrpSpPr>
      <p:grpSpPr>
        <a:xfrm>
          <a:off x="0" y="0"/>
          <a:ext cx="0" cy="0"/>
          <a:chOff x="0" y="0"/>
          <a:chExt cx="0" cy="0"/>
        </a:xfrm>
      </p:grpSpPr>
      <p:sp>
        <p:nvSpPr>
          <p:cNvPr id="164" name="Google Shape;164;p27"/>
          <p:cNvSpPr txBox="1"/>
          <p:nvPr>
            <p:ph type="title"/>
          </p:nvPr>
        </p:nvSpPr>
        <p:spPr>
          <a:xfrm>
            <a:off x="623400" y="4301700"/>
            <a:ext cx="17041200" cy="1683600"/>
          </a:xfrm>
          <a:prstGeom prst="rect">
            <a:avLst/>
          </a:prstGeom>
        </p:spPr>
        <p:txBody>
          <a:bodyPr anchorCtr="0" anchor="ctr" bIns="182850" lIns="182850" spcFirstLastPara="1" rIns="182850" wrap="square" tIns="182850">
            <a:normAutofit/>
          </a:bodyPr>
          <a:lstStyle>
            <a:lvl1pPr lvl="0" algn="ctr">
              <a:spcBef>
                <a:spcPts val="0"/>
              </a:spcBef>
              <a:spcAft>
                <a:spcPts val="0"/>
              </a:spcAft>
              <a:buSzPts val="7200"/>
              <a:buNone/>
              <a:defRPr sz="7200"/>
            </a:lvl1pPr>
            <a:lvl2pPr lvl="1" algn="ctr">
              <a:spcBef>
                <a:spcPts val="0"/>
              </a:spcBef>
              <a:spcAft>
                <a:spcPts val="0"/>
              </a:spcAft>
              <a:buSzPts val="7200"/>
              <a:buNone/>
              <a:defRPr sz="7200"/>
            </a:lvl2pPr>
            <a:lvl3pPr lvl="2" algn="ctr">
              <a:spcBef>
                <a:spcPts val="0"/>
              </a:spcBef>
              <a:spcAft>
                <a:spcPts val="0"/>
              </a:spcAft>
              <a:buSzPts val="7200"/>
              <a:buNone/>
              <a:defRPr sz="7200"/>
            </a:lvl3pPr>
            <a:lvl4pPr lvl="3" algn="ctr">
              <a:spcBef>
                <a:spcPts val="0"/>
              </a:spcBef>
              <a:spcAft>
                <a:spcPts val="0"/>
              </a:spcAft>
              <a:buSzPts val="7200"/>
              <a:buNone/>
              <a:defRPr sz="7200"/>
            </a:lvl4pPr>
            <a:lvl5pPr lvl="4" algn="ctr">
              <a:spcBef>
                <a:spcPts val="0"/>
              </a:spcBef>
              <a:spcAft>
                <a:spcPts val="0"/>
              </a:spcAft>
              <a:buSzPts val="7200"/>
              <a:buNone/>
              <a:defRPr sz="7200"/>
            </a:lvl5pPr>
            <a:lvl6pPr lvl="5" algn="ctr">
              <a:spcBef>
                <a:spcPts val="0"/>
              </a:spcBef>
              <a:spcAft>
                <a:spcPts val="0"/>
              </a:spcAft>
              <a:buSzPts val="7200"/>
              <a:buNone/>
              <a:defRPr sz="7200"/>
            </a:lvl6pPr>
            <a:lvl7pPr lvl="6" algn="ctr">
              <a:spcBef>
                <a:spcPts val="0"/>
              </a:spcBef>
              <a:spcAft>
                <a:spcPts val="0"/>
              </a:spcAft>
              <a:buSzPts val="7200"/>
              <a:buNone/>
              <a:defRPr sz="7200"/>
            </a:lvl7pPr>
            <a:lvl8pPr lvl="7" algn="ctr">
              <a:spcBef>
                <a:spcPts val="0"/>
              </a:spcBef>
              <a:spcAft>
                <a:spcPts val="0"/>
              </a:spcAft>
              <a:buSzPts val="7200"/>
              <a:buNone/>
              <a:defRPr sz="7200"/>
            </a:lvl8pPr>
            <a:lvl9pPr lvl="8" algn="ctr">
              <a:spcBef>
                <a:spcPts val="0"/>
              </a:spcBef>
              <a:spcAft>
                <a:spcPts val="0"/>
              </a:spcAft>
              <a:buSzPts val="7200"/>
              <a:buNone/>
              <a:defRPr sz="7200"/>
            </a:lvl9pPr>
          </a:lstStyle>
          <a:p/>
        </p:txBody>
      </p:sp>
      <p:sp>
        <p:nvSpPr>
          <p:cNvPr id="165" name="Google Shape;165;p27"/>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6" name="Shape 166"/>
        <p:cNvGrpSpPr/>
        <p:nvPr/>
      </p:nvGrpSpPr>
      <p:grpSpPr>
        <a:xfrm>
          <a:off x="0" y="0"/>
          <a:ext cx="0" cy="0"/>
          <a:chOff x="0" y="0"/>
          <a:chExt cx="0" cy="0"/>
        </a:xfrm>
      </p:grpSpPr>
      <p:sp>
        <p:nvSpPr>
          <p:cNvPr id="167" name="Google Shape;167;p28"/>
          <p:cNvSpPr txBox="1"/>
          <p:nvPr>
            <p:ph type="title"/>
          </p:nvPr>
        </p:nvSpPr>
        <p:spPr>
          <a:xfrm>
            <a:off x="623400" y="890050"/>
            <a:ext cx="17041200" cy="1145400"/>
          </a:xfrm>
          <a:prstGeom prst="rect">
            <a:avLst/>
          </a:prstGeom>
        </p:spPr>
        <p:txBody>
          <a:bodyPr anchorCtr="0" anchor="t" bIns="182850" lIns="182850" spcFirstLastPara="1" rIns="182850" wrap="square" tIns="182850">
            <a:normAutofit/>
          </a:bodyPr>
          <a:lstStyle>
            <a:lvl1pPr lvl="0">
              <a:spcBef>
                <a:spcPts val="0"/>
              </a:spcBef>
              <a:spcAft>
                <a:spcPts val="0"/>
              </a:spcAft>
              <a:buSzPts val="5600"/>
              <a:buNone/>
              <a:defRPr/>
            </a:lvl1pPr>
            <a:lvl2pPr lvl="1">
              <a:spcBef>
                <a:spcPts val="0"/>
              </a:spcBef>
              <a:spcAft>
                <a:spcPts val="0"/>
              </a:spcAft>
              <a:buSzPts val="5600"/>
              <a:buNone/>
              <a:defRPr/>
            </a:lvl2pPr>
            <a:lvl3pPr lvl="2">
              <a:spcBef>
                <a:spcPts val="0"/>
              </a:spcBef>
              <a:spcAft>
                <a:spcPts val="0"/>
              </a:spcAft>
              <a:buSzPts val="5600"/>
              <a:buNone/>
              <a:defRPr/>
            </a:lvl3pPr>
            <a:lvl4pPr lvl="3">
              <a:spcBef>
                <a:spcPts val="0"/>
              </a:spcBef>
              <a:spcAft>
                <a:spcPts val="0"/>
              </a:spcAft>
              <a:buSzPts val="5600"/>
              <a:buNone/>
              <a:defRPr/>
            </a:lvl4pPr>
            <a:lvl5pPr lvl="4">
              <a:spcBef>
                <a:spcPts val="0"/>
              </a:spcBef>
              <a:spcAft>
                <a:spcPts val="0"/>
              </a:spcAft>
              <a:buSzPts val="5600"/>
              <a:buNone/>
              <a:defRPr/>
            </a:lvl5pPr>
            <a:lvl6pPr lvl="5">
              <a:spcBef>
                <a:spcPts val="0"/>
              </a:spcBef>
              <a:spcAft>
                <a:spcPts val="0"/>
              </a:spcAft>
              <a:buSzPts val="5600"/>
              <a:buNone/>
              <a:defRPr/>
            </a:lvl6pPr>
            <a:lvl7pPr lvl="6">
              <a:spcBef>
                <a:spcPts val="0"/>
              </a:spcBef>
              <a:spcAft>
                <a:spcPts val="0"/>
              </a:spcAft>
              <a:buSzPts val="5600"/>
              <a:buNone/>
              <a:defRPr/>
            </a:lvl7pPr>
            <a:lvl8pPr lvl="7">
              <a:spcBef>
                <a:spcPts val="0"/>
              </a:spcBef>
              <a:spcAft>
                <a:spcPts val="0"/>
              </a:spcAft>
              <a:buSzPts val="5600"/>
              <a:buNone/>
              <a:defRPr/>
            </a:lvl8pPr>
            <a:lvl9pPr lvl="8">
              <a:spcBef>
                <a:spcPts val="0"/>
              </a:spcBef>
              <a:spcAft>
                <a:spcPts val="0"/>
              </a:spcAft>
              <a:buSzPts val="5600"/>
              <a:buNone/>
              <a:defRPr/>
            </a:lvl9pPr>
          </a:lstStyle>
          <a:p/>
        </p:txBody>
      </p:sp>
      <p:sp>
        <p:nvSpPr>
          <p:cNvPr id="168" name="Google Shape;168;p28"/>
          <p:cNvSpPr txBox="1"/>
          <p:nvPr>
            <p:ph idx="1" type="body"/>
          </p:nvPr>
        </p:nvSpPr>
        <p:spPr>
          <a:xfrm>
            <a:off x="623400" y="2304950"/>
            <a:ext cx="17041200" cy="6832800"/>
          </a:xfrm>
          <a:prstGeom prst="rect">
            <a:avLst/>
          </a:prstGeom>
        </p:spPr>
        <p:txBody>
          <a:bodyPr anchorCtr="0" anchor="t" bIns="182850" lIns="182850" spcFirstLastPara="1" rIns="182850" wrap="square" tIns="182850">
            <a:normAutofit/>
          </a:bodyPr>
          <a:lstStyle>
            <a:lvl1pPr indent="-457200" lvl="0" marL="457200">
              <a:spcBef>
                <a:spcPts val="0"/>
              </a:spcBef>
              <a:spcAft>
                <a:spcPts val="0"/>
              </a:spcAft>
              <a:buSzPts val="3600"/>
              <a:buChar char="●"/>
              <a:defRPr/>
            </a:lvl1pPr>
            <a:lvl2pPr indent="-406400" lvl="1" marL="914400">
              <a:spcBef>
                <a:spcPts val="0"/>
              </a:spcBef>
              <a:spcAft>
                <a:spcPts val="0"/>
              </a:spcAft>
              <a:buSzPts val="2800"/>
              <a:buChar char="○"/>
              <a:defRPr/>
            </a:lvl2pPr>
            <a:lvl3pPr indent="-406400" lvl="2" marL="1371600">
              <a:spcBef>
                <a:spcPts val="0"/>
              </a:spcBef>
              <a:spcAft>
                <a:spcPts val="0"/>
              </a:spcAft>
              <a:buSzPts val="2800"/>
              <a:buChar char="■"/>
              <a:defRPr/>
            </a:lvl3pPr>
            <a:lvl4pPr indent="-406400" lvl="3" marL="1828800">
              <a:spcBef>
                <a:spcPts val="0"/>
              </a:spcBef>
              <a:spcAft>
                <a:spcPts val="0"/>
              </a:spcAft>
              <a:buSzPts val="2800"/>
              <a:buChar char="●"/>
              <a:defRPr/>
            </a:lvl4pPr>
            <a:lvl5pPr indent="-406400" lvl="4" marL="2286000">
              <a:spcBef>
                <a:spcPts val="0"/>
              </a:spcBef>
              <a:spcAft>
                <a:spcPts val="0"/>
              </a:spcAft>
              <a:buSzPts val="2800"/>
              <a:buChar char="○"/>
              <a:defRPr/>
            </a:lvl5pPr>
            <a:lvl6pPr indent="-406400" lvl="5" marL="2743200">
              <a:spcBef>
                <a:spcPts val="0"/>
              </a:spcBef>
              <a:spcAft>
                <a:spcPts val="0"/>
              </a:spcAft>
              <a:buSzPts val="2800"/>
              <a:buChar char="■"/>
              <a:defRPr/>
            </a:lvl6pPr>
            <a:lvl7pPr indent="-406400" lvl="6" marL="3200400">
              <a:spcBef>
                <a:spcPts val="0"/>
              </a:spcBef>
              <a:spcAft>
                <a:spcPts val="0"/>
              </a:spcAft>
              <a:buSzPts val="2800"/>
              <a:buChar char="●"/>
              <a:defRPr/>
            </a:lvl7pPr>
            <a:lvl8pPr indent="-406400" lvl="7" marL="3657600">
              <a:spcBef>
                <a:spcPts val="0"/>
              </a:spcBef>
              <a:spcAft>
                <a:spcPts val="0"/>
              </a:spcAft>
              <a:buSzPts val="2800"/>
              <a:buChar char="○"/>
              <a:defRPr/>
            </a:lvl8pPr>
            <a:lvl9pPr indent="-406400" lvl="8" marL="4114800">
              <a:spcBef>
                <a:spcPts val="0"/>
              </a:spcBef>
              <a:spcAft>
                <a:spcPts val="0"/>
              </a:spcAft>
              <a:buSzPts val="2800"/>
              <a:buChar char="■"/>
              <a:defRPr/>
            </a:lvl9pPr>
          </a:lstStyle>
          <a:p/>
        </p:txBody>
      </p:sp>
      <p:sp>
        <p:nvSpPr>
          <p:cNvPr id="169" name="Google Shape;169;p28"/>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70" name="Shape 170"/>
        <p:cNvGrpSpPr/>
        <p:nvPr/>
      </p:nvGrpSpPr>
      <p:grpSpPr>
        <a:xfrm>
          <a:off x="0" y="0"/>
          <a:ext cx="0" cy="0"/>
          <a:chOff x="0" y="0"/>
          <a:chExt cx="0" cy="0"/>
        </a:xfrm>
      </p:grpSpPr>
      <p:sp>
        <p:nvSpPr>
          <p:cNvPr id="171" name="Google Shape;171;p29"/>
          <p:cNvSpPr txBox="1"/>
          <p:nvPr>
            <p:ph type="title"/>
          </p:nvPr>
        </p:nvSpPr>
        <p:spPr>
          <a:xfrm>
            <a:off x="623400" y="890050"/>
            <a:ext cx="17041200" cy="1145400"/>
          </a:xfrm>
          <a:prstGeom prst="rect">
            <a:avLst/>
          </a:prstGeom>
        </p:spPr>
        <p:txBody>
          <a:bodyPr anchorCtr="0" anchor="t" bIns="182850" lIns="182850" spcFirstLastPara="1" rIns="182850" wrap="square" tIns="182850">
            <a:normAutofit/>
          </a:bodyPr>
          <a:lstStyle>
            <a:lvl1pPr lvl="0">
              <a:spcBef>
                <a:spcPts val="0"/>
              </a:spcBef>
              <a:spcAft>
                <a:spcPts val="0"/>
              </a:spcAft>
              <a:buSzPts val="5600"/>
              <a:buNone/>
              <a:defRPr/>
            </a:lvl1pPr>
            <a:lvl2pPr lvl="1">
              <a:spcBef>
                <a:spcPts val="0"/>
              </a:spcBef>
              <a:spcAft>
                <a:spcPts val="0"/>
              </a:spcAft>
              <a:buSzPts val="5600"/>
              <a:buNone/>
              <a:defRPr/>
            </a:lvl2pPr>
            <a:lvl3pPr lvl="2">
              <a:spcBef>
                <a:spcPts val="0"/>
              </a:spcBef>
              <a:spcAft>
                <a:spcPts val="0"/>
              </a:spcAft>
              <a:buSzPts val="5600"/>
              <a:buNone/>
              <a:defRPr/>
            </a:lvl3pPr>
            <a:lvl4pPr lvl="3">
              <a:spcBef>
                <a:spcPts val="0"/>
              </a:spcBef>
              <a:spcAft>
                <a:spcPts val="0"/>
              </a:spcAft>
              <a:buSzPts val="5600"/>
              <a:buNone/>
              <a:defRPr/>
            </a:lvl4pPr>
            <a:lvl5pPr lvl="4">
              <a:spcBef>
                <a:spcPts val="0"/>
              </a:spcBef>
              <a:spcAft>
                <a:spcPts val="0"/>
              </a:spcAft>
              <a:buSzPts val="5600"/>
              <a:buNone/>
              <a:defRPr/>
            </a:lvl5pPr>
            <a:lvl6pPr lvl="5">
              <a:spcBef>
                <a:spcPts val="0"/>
              </a:spcBef>
              <a:spcAft>
                <a:spcPts val="0"/>
              </a:spcAft>
              <a:buSzPts val="5600"/>
              <a:buNone/>
              <a:defRPr/>
            </a:lvl6pPr>
            <a:lvl7pPr lvl="6">
              <a:spcBef>
                <a:spcPts val="0"/>
              </a:spcBef>
              <a:spcAft>
                <a:spcPts val="0"/>
              </a:spcAft>
              <a:buSzPts val="5600"/>
              <a:buNone/>
              <a:defRPr/>
            </a:lvl7pPr>
            <a:lvl8pPr lvl="7">
              <a:spcBef>
                <a:spcPts val="0"/>
              </a:spcBef>
              <a:spcAft>
                <a:spcPts val="0"/>
              </a:spcAft>
              <a:buSzPts val="5600"/>
              <a:buNone/>
              <a:defRPr/>
            </a:lvl8pPr>
            <a:lvl9pPr lvl="8">
              <a:spcBef>
                <a:spcPts val="0"/>
              </a:spcBef>
              <a:spcAft>
                <a:spcPts val="0"/>
              </a:spcAft>
              <a:buSzPts val="5600"/>
              <a:buNone/>
              <a:defRPr/>
            </a:lvl9pPr>
          </a:lstStyle>
          <a:p/>
        </p:txBody>
      </p:sp>
      <p:sp>
        <p:nvSpPr>
          <p:cNvPr id="172" name="Google Shape;172;p29"/>
          <p:cNvSpPr txBox="1"/>
          <p:nvPr>
            <p:ph idx="1" type="body"/>
          </p:nvPr>
        </p:nvSpPr>
        <p:spPr>
          <a:xfrm>
            <a:off x="623400" y="2304950"/>
            <a:ext cx="7999800" cy="6832800"/>
          </a:xfrm>
          <a:prstGeom prst="rect">
            <a:avLst/>
          </a:prstGeom>
        </p:spPr>
        <p:txBody>
          <a:bodyPr anchorCtr="0" anchor="t" bIns="182850" lIns="182850" spcFirstLastPara="1" rIns="182850" wrap="square" tIns="182850">
            <a:normAutofit/>
          </a:bodyPr>
          <a:lstStyle>
            <a:lvl1pPr indent="-406400" lvl="0" marL="457200">
              <a:spcBef>
                <a:spcPts val="0"/>
              </a:spcBef>
              <a:spcAft>
                <a:spcPts val="0"/>
              </a:spcAft>
              <a:buSzPts val="2800"/>
              <a:buChar char="●"/>
              <a:defRPr sz="2800"/>
            </a:lvl1pPr>
            <a:lvl2pPr indent="-381000" lvl="1" marL="914400">
              <a:spcBef>
                <a:spcPts val="0"/>
              </a:spcBef>
              <a:spcAft>
                <a:spcPts val="0"/>
              </a:spcAft>
              <a:buSzPts val="2400"/>
              <a:buChar char="○"/>
              <a:defRPr sz="2400"/>
            </a:lvl2pPr>
            <a:lvl3pPr indent="-381000" lvl="2" marL="1371600">
              <a:spcBef>
                <a:spcPts val="0"/>
              </a:spcBef>
              <a:spcAft>
                <a:spcPts val="0"/>
              </a:spcAft>
              <a:buSzPts val="2400"/>
              <a:buChar char="■"/>
              <a:defRPr sz="2400"/>
            </a:lvl3pPr>
            <a:lvl4pPr indent="-381000" lvl="3" marL="1828800">
              <a:spcBef>
                <a:spcPts val="0"/>
              </a:spcBef>
              <a:spcAft>
                <a:spcPts val="0"/>
              </a:spcAft>
              <a:buSzPts val="2400"/>
              <a:buChar char="●"/>
              <a:defRPr sz="2400"/>
            </a:lvl4pPr>
            <a:lvl5pPr indent="-381000" lvl="4" marL="2286000">
              <a:spcBef>
                <a:spcPts val="0"/>
              </a:spcBef>
              <a:spcAft>
                <a:spcPts val="0"/>
              </a:spcAft>
              <a:buSzPts val="2400"/>
              <a:buChar char="○"/>
              <a:defRPr sz="2400"/>
            </a:lvl5pPr>
            <a:lvl6pPr indent="-381000" lvl="5" marL="2743200">
              <a:spcBef>
                <a:spcPts val="0"/>
              </a:spcBef>
              <a:spcAft>
                <a:spcPts val="0"/>
              </a:spcAft>
              <a:buSzPts val="2400"/>
              <a:buChar char="■"/>
              <a:defRPr sz="2400"/>
            </a:lvl6pPr>
            <a:lvl7pPr indent="-381000" lvl="6" marL="3200400">
              <a:spcBef>
                <a:spcPts val="0"/>
              </a:spcBef>
              <a:spcAft>
                <a:spcPts val="0"/>
              </a:spcAft>
              <a:buSzPts val="2400"/>
              <a:buChar char="●"/>
              <a:defRPr sz="2400"/>
            </a:lvl7pPr>
            <a:lvl8pPr indent="-381000" lvl="7" marL="3657600">
              <a:spcBef>
                <a:spcPts val="0"/>
              </a:spcBef>
              <a:spcAft>
                <a:spcPts val="0"/>
              </a:spcAft>
              <a:buSzPts val="2400"/>
              <a:buChar char="○"/>
              <a:defRPr sz="2400"/>
            </a:lvl8pPr>
            <a:lvl9pPr indent="-381000" lvl="8" marL="4114800">
              <a:spcBef>
                <a:spcPts val="0"/>
              </a:spcBef>
              <a:spcAft>
                <a:spcPts val="0"/>
              </a:spcAft>
              <a:buSzPts val="2400"/>
              <a:buChar char="■"/>
              <a:defRPr sz="2400"/>
            </a:lvl9pPr>
          </a:lstStyle>
          <a:p/>
        </p:txBody>
      </p:sp>
      <p:sp>
        <p:nvSpPr>
          <p:cNvPr id="173" name="Google Shape;173;p29"/>
          <p:cNvSpPr txBox="1"/>
          <p:nvPr>
            <p:ph idx="2" type="body"/>
          </p:nvPr>
        </p:nvSpPr>
        <p:spPr>
          <a:xfrm>
            <a:off x="9664800" y="2304950"/>
            <a:ext cx="7999800" cy="6832800"/>
          </a:xfrm>
          <a:prstGeom prst="rect">
            <a:avLst/>
          </a:prstGeom>
        </p:spPr>
        <p:txBody>
          <a:bodyPr anchorCtr="0" anchor="t" bIns="182850" lIns="182850" spcFirstLastPara="1" rIns="182850" wrap="square" tIns="182850">
            <a:normAutofit/>
          </a:bodyPr>
          <a:lstStyle>
            <a:lvl1pPr indent="-406400" lvl="0" marL="457200">
              <a:spcBef>
                <a:spcPts val="0"/>
              </a:spcBef>
              <a:spcAft>
                <a:spcPts val="0"/>
              </a:spcAft>
              <a:buSzPts val="2800"/>
              <a:buChar char="●"/>
              <a:defRPr sz="2800"/>
            </a:lvl1pPr>
            <a:lvl2pPr indent="-381000" lvl="1" marL="914400">
              <a:spcBef>
                <a:spcPts val="0"/>
              </a:spcBef>
              <a:spcAft>
                <a:spcPts val="0"/>
              </a:spcAft>
              <a:buSzPts val="2400"/>
              <a:buChar char="○"/>
              <a:defRPr sz="2400"/>
            </a:lvl2pPr>
            <a:lvl3pPr indent="-381000" lvl="2" marL="1371600">
              <a:spcBef>
                <a:spcPts val="0"/>
              </a:spcBef>
              <a:spcAft>
                <a:spcPts val="0"/>
              </a:spcAft>
              <a:buSzPts val="2400"/>
              <a:buChar char="■"/>
              <a:defRPr sz="2400"/>
            </a:lvl3pPr>
            <a:lvl4pPr indent="-381000" lvl="3" marL="1828800">
              <a:spcBef>
                <a:spcPts val="0"/>
              </a:spcBef>
              <a:spcAft>
                <a:spcPts val="0"/>
              </a:spcAft>
              <a:buSzPts val="2400"/>
              <a:buChar char="●"/>
              <a:defRPr sz="2400"/>
            </a:lvl4pPr>
            <a:lvl5pPr indent="-381000" lvl="4" marL="2286000">
              <a:spcBef>
                <a:spcPts val="0"/>
              </a:spcBef>
              <a:spcAft>
                <a:spcPts val="0"/>
              </a:spcAft>
              <a:buSzPts val="2400"/>
              <a:buChar char="○"/>
              <a:defRPr sz="2400"/>
            </a:lvl5pPr>
            <a:lvl6pPr indent="-381000" lvl="5" marL="2743200">
              <a:spcBef>
                <a:spcPts val="0"/>
              </a:spcBef>
              <a:spcAft>
                <a:spcPts val="0"/>
              </a:spcAft>
              <a:buSzPts val="2400"/>
              <a:buChar char="■"/>
              <a:defRPr sz="2400"/>
            </a:lvl6pPr>
            <a:lvl7pPr indent="-381000" lvl="6" marL="3200400">
              <a:spcBef>
                <a:spcPts val="0"/>
              </a:spcBef>
              <a:spcAft>
                <a:spcPts val="0"/>
              </a:spcAft>
              <a:buSzPts val="2400"/>
              <a:buChar char="●"/>
              <a:defRPr sz="2400"/>
            </a:lvl7pPr>
            <a:lvl8pPr indent="-381000" lvl="7" marL="3657600">
              <a:spcBef>
                <a:spcPts val="0"/>
              </a:spcBef>
              <a:spcAft>
                <a:spcPts val="0"/>
              </a:spcAft>
              <a:buSzPts val="2400"/>
              <a:buChar char="○"/>
              <a:defRPr sz="2400"/>
            </a:lvl8pPr>
            <a:lvl9pPr indent="-381000" lvl="8" marL="4114800">
              <a:spcBef>
                <a:spcPts val="0"/>
              </a:spcBef>
              <a:spcAft>
                <a:spcPts val="0"/>
              </a:spcAft>
              <a:buSzPts val="2400"/>
              <a:buChar char="■"/>
              <a:defRPr sz="2400"/>
            </a:lvl9pPr>
          </a:lstStyle>
          <a:p/>
        </p:txBody>
      </p:sp>
      <p:sp>
        <p:nvSpPr>
          <p:cNvPr id="174" name="Google Shape;174;p29"/>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75" name="Shape 175"/>
        <p:cNvGrpSpPr/>
        <p:nvPr/>
      </p:nvGrpSpPr>
      <p:grpSpPr>
        <a:xfrm>
          <a:off x="0" y="0"/>
          <a:ext cx="0" cy="0"/>
          <a:chOff x="0" y="0"/>
          <a:chExt cx="0" cy="0"/>
        </a:xfrm>
      </p:grpSpPr>
      <p:sp>
        <p:nvSpPr>
          <p:cNvPr id="176" name="Google Shape;176;p30"/>
          <p:cNvSpPr txBox="1"/>
          <p:nvPr>
            <p:ph type="title"/>
          </p:nvPr>
        </p:nvSpPr>
        <p:spPr>
          <a:xfrm>
            <a:off x="623400" y="890050"/>
            <a:ext cx="17041200" cy="1145400"/>
          </a:xfrm>
          <a:prstGeom prst="rect">
            <a:avLst/>
          </a:prstGeom>
        </p:spPr>
        <p:txBody>
          <a:bodyPr anchorCtr="0" anchor="t" bIns="182850" lIns="182850" spcFirstLastPara="1" rIns="182850" wrap="square" tIns="182850">
            <a:normAutofit/>
          </a:bodyPr>
          <a:lstStyle>
            <a:lvl1pPr lvl="0">
              <a:spcBef>
                <a:spcPts val="0"/>
              </a:spcBef>
              <a:spcAft>
                <a:spcPts val="0"/>
              </a:spcAft>
              <a:buSzPts val="5600"/>
              <a:buNone/>
              <a:defRPr/>
            </a:lvl1pPr>
            <a:lvl2pPr lvl="1">
              <a:spcBef>
                <a:spcPts val="0"/>
              </a:spcBef>
              <a:spcAft>
                <a:spcPts val="0"/>
              </a:spcAft>
              <a:buSzPts val="5600"/>
              <a:buNone/>
              <a:defRPr/>
            </a:lvl2pPr>
            <a:lvl3pPr lvl="2">
              <a:spcBef>
                <a:spcPts val="0"/>
              </a:spcBef>
              <a:spcAft>
                <a:spcPts val="0"/>
              </a:spcAft>
              <a:buSzPts val="5600"/>
              <a:buNone/>
              <a:defRPr/>
            </a:lvl3pPr>
            <a:lvl4pPr lvl="3">
              <a:spcBef>
                <a:spcPts val="0"/>
              </a:spcBef>
              <a:spcAft>
                <a:spcPts val="0"/>
              </a:spcAft>
              <a:buSzPts val="5600"/>
              <a:buNone/>
              <a:defRPr/>
            </a:lvl4pPr>
            <a:lvl5pPr lvl="4">
              <a:spcBef>
                <a:spcPts val="0"/>
              </a:spcBef>
              <a:spcAft>
                <a:spcPts val="0"/>
              </a:spcAft>
              <a:buSzPts val="5600"/>
              <a:buNone/>
              <a:defRPr/>
            </a:lvl5pPr>
            <a:lvl6pPr lvl="5">
              <a:spcBef>
                <a:spcPts val="0"/>
              </a:spcBef>
              <a:spcAft>
                <a:spcPts val="0"/>
              </a:spcAft>
              <a:buSzPts val="5600"/>
              <a:buNone/>
              <a:defRPr/>
            </a:lvl6pPr>
            <a:lvl7pPr lvl="6">
              <a:spcBef>
                <a:spcPts val="0"/>
              </a:spcBef>
              <a:spcAft>
                <a:spcPts val="0"/>
              </a:spcAft>
              <a:buSzPts val="5600"/>
              <a:buNone/>
              <a:defRPr/>
            </a:lvl7pPr>
            <a:lvl8pPr lvl="7">
              <a:spcBef>
                <a:spcPts val="0"/>
              </a:spcBef>
              <a:spcAft>
                <a:spcPts val="0"/>
              </a:spcAft>
              <a:buSzPts val="5600"/>
              <a:buNone/>
              <a:defRPr/>
            </a:lvl8pPr>
            <a:lvl9pPr lvl="8">
              <a:spcBef>
                <a:spcPts val="0"/>
              </a:spcBef>
              <a:spcAft>
                <a:spcPts val="0"/>
              </a:spcAft>
              <a:buSzPts val="5600"/>
              <a:buNone/>
              <a:defRPr/>
            </a:lvl9pPr>
          </a:lstStyle>
          <a:p/>
        </p:txBody>
      </p:sp>
      <p:sp>
        <p:nvSpPr>
          <p:cNvPr id="177" name="Google Shape;177;p30"/>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78" name="Shape 178"/>
        <p:cNvGrpSpPr/>
        <p:nvPr/>
      </p:nvGrpSpPr>
      <p:grpSpPr>
        <a:xfrm>
          <a:off x="0" y="0"/>
          <a:ext cx="0" cy="0"/>
          <a:chOff x="0" y="0"/>
          <a:chExt cx="0" cy="0"/>
        </a:xfrm>
      </p:grpSpPr>
      <p:sp>
        <p:nvSpPr>
          <p:cNvPr id="179" name="Google Shape;179;p31"/>
          <p:cNvSpPr txBox="1"/>
          <p:nvPr>
            <p:ph type="title"/>
          </p:nvPr>
        </p:nvSpPr>
        <p:spPr>
          <a:xfrm>
            <a:off x="623400" y="1111200"/>
            <a:ext cx="5616000" cy="1511400"/>
          </a:xfrm>
          <a:prstGeom prst="rect">
            <a:avLst/>
          </a:prstGeom>
        </p:spPr>
        <p:txBody>
          <a:bodyPr anchorCtr="0" anchor="b" bIns="182850" lIns="182850" spcFirstLastPara="1" rIns="182850" wrap="square" tIns="18285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180" name="Google Shape;180;p31"/>
          <p:cNvSpPr txBox="1"/>
          <p:nvPr>
            <p:ph idx="1" type="body"/>
          </p:nvPr>
        </p:nvSpPr>
        <p:spPr>
          <a:xfrm>
            <a:off x="623400" y="2779200"/>
            <a:ext cx="5616000" cy="6358800"/>
          </a:xfrm>
          <a:prstGeom prst="rect">
            <a:avLst/>
          </a:prstGeom>
        </p:spPr>
        <p:txBody>
          <a:bodyPr anchorCtr="0" anchor="t" bIns="182850" lIns="182850" spcFirstLastPara="1" rIns="182850" wrap="square" tIns="182850">
            <a:normAutofit/>
          </a:bodyPr>
          <a:lstStyle>
            <a:lvl1pPr indent="-381000" lvl="0" marL="457200">
              <a:spcBef>
                <a:spcPts val="0"/>
              </a:spcBef>
              <a:spcAft>
                <a:spcPts val="0"/>
              </a:spcAft>
              <a:buSzPts val="2400"/>
              <a:buChar char="●"/>
              <a:defRPr sz="2400"/>
            </a:lvl1pPr>
            <a:lvl2pPr indent="-381000" lvl="1" marL="914400">
              <a:spcBef>
                <a:spcPts val="0"/>
              </a:spcBef>
              <a:spcAft>
                <a:spcPts val="0"/>
              </a:spcAft>
              <a:buSzPts val="2400"/>
              <a:buChar char="○"/>
              <a:defRPr sz="2400"/>
            </a:lvl2pPr>
            <a:lvl3pPr indent="-381000" lvl="2" marL="1371600">
              <a:spcBef>
                <a:spcPts val="0"/>
              </a:spcBef>
              <a:spcAft>
                <a:spcPts val="0"/>
              </a:spcAft>
              <a:buSzPts val="2400"/>
              <a:buChar char="■"/>
              <a:defRPr sz="2400"/>
            </a:lvl3pPr>
            <a:lvl4pPr indent="-381000" lvl="3" marL="1828800">
              <a:spcBef>
                <a:spcPts val="0"/>
              </a:spcBef>
              <a:spcAft>
                <a:spcPts val="0"/>
              </a:spcAft>
              <a:buSzPts val="2400"/>
              <a:buChar char="●"/>
              <a:defRPr sz="2400"/>
            </a:lvl4pPr>
            <a:lvl5pPr indent="-381000" lvl="4" marL="2286000">
              <a:spcBef>
                <a:spcPts val="0"/>
              </a:spcBef>
              <a:spcAft>
                <a:spcPts val="0"/>
              </a:spcAft>
              <a:buSzPts val="2400"/>
              <a:buChar char="○"/>
              <a:defRPr sz="2400"/>
            </a:lvl5pPr>
            <a:lvl6pPr indent="-381000" lvl="5" marL="2743200">
              <a:spcBef>
                <a:spcPts val="0"/>
              </a:spcBef>
              <a:spcAft>
                <a:spcPts val="0"/>
              </a:spcAft>
              <a:buSzPts val="2400"/>
              <a:buChar char="■"/>
              <a:defRPr sz="2400"/>
            </a:lvl6pPr>
            <a:lvl7pPr indent="-381000" lvl="6" marL="3200400">
              <a:spcBef>
                <a:spcPts val="0"/>
              </a:spcBef>
              <a:spcAft>
                <a:spcPts val="0"/>
              </a:spcAft>
              <a:buSzPts val="2400"/>
              <a:buChar char="●"/>
              <a:defRPr sz="2400"/>
            </a:lvl7pPr>
            <a:lvl8pPr indent="-381000" lvl="7" marL="3657600">
              <a:spcBef>
                <a:spcPts val="0"/>
              </a:spcBef>
              <a:spcAft>
                <a:spcPts val="0"/>
              </a:spcAft>
              <a:buSzPts val="2400"/>
              <a:buChar char="○"/>
              <a:defRPr sz="2400"/>
            </a:lvl8pPr>
            <a:lvl9pPr indent="-381000" lvl="8" marL="4114800">
              <a:spcBef>
                <a:spcPts val="0"/>
              </a:spcBef>
              <a:spcAft>
                <a:spcPts val="0"/>
              </a:spcAft>
              <a:buSzPts val="2400"/>
              <a:buChar char="■"/>
              <a:defRPr sz="2400"/>
            </a:lvl9pPr>
          </a:lstStyle>
          <a:p/>
        </p:txBody>
      </p:sp>
      <p:sp>
        <p:nvSpPr>
          <p:cNvPr id="181" name="Google Shape;181;p31"/>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182" name="Shape 182"/>
        <p:cNvGrpSpPr/>
        <p:nvPr/>
      </p:nvGrpSpPr>
      <p:grpSpPr>
        <a:xfrm>
          <a:off x="0" y="0"/>
          <a:ext cx="0" cy="0"/>
          <a:chOff x="0" y="0"/>
          <a:chExt cx="0" cy="0"/>
        </a:xfrm>
      </p:grpSpPr>
      <p:sp>
        <p:nvSpPr>
          <p:cNvPr id="183" name="Google Shape;183;p32"/>
          <p:cNvSpPr txBox="1"/>
          <p:nvPr>
            <p:ph type="title"/>
          </p:nvPr>
        </p:nvSpPr>
        <p:spPr>
          <a:xfrm>
            <a:off x="980500" y="900300"/>
            <a:ext cx="12735600" cy="8181600"/>
          </a:xfrm>
          <a:prstGeom prst="rect">
            <a:avLst/>
          </a:prstGeom>
        </p:spPr>
        <p:txBody>
          <a:bodyPr anchorCtr="0" anchor="ctr" bIns="182850" lIns="182850" spcFirstLastPara="1" rIns="182850" wrap="square" tIns="182850">
            <a:normAutofit/>
          </a:bodyPr>
          <a:lstStyle>
            <a:lvl1pPr lvl="0">
              <a:spcBef>
                <a:spcPts val="0"/>
              </a:spcBef>
              <a:spcAft>
                <a:spcPts val="0"/>
              </a:spcAft>
              <a:buSzPts val="9600"/>
              <a:buNone/>
              <a:defRPr sz="9600"/>
            </a:lvl1pPr>
            <a:lvl2pPr lvl="1">
              <a:spcBef>
                <a:spcPts val="0"/>
              </a:spcBef>
              <a:spcAft>
                <a:spcPts val="0"/>
              </a:spcAft>
              <a:buSzPts val="9600"/>
              <a:buNone/>
              <a:defRPr sz="9600"/>
            </a:lvl2pPr>
            <a:lvl3pPr lvl="2">
              <a:spcBef>
                <a:spcPts val="0"/>
              </a:spcBef>
              <a:spcAft>
                <a:spcPts val="0"/>
              </a:spcAft>
              <a:buSzPts val="9600"/>
              <a:buNone/>
              <a:defRPr sz="9600"/>
            </a:lvl3pPr>
            <a:lvl4pPr lvl="3">
              <a:spcBef>
                <a:spcPts val="0"/>
              </a:spcBef>
              <a:spcAft>
                <a:spcPts val="0"/>
              </a:spcAft>
              <a:buSzPts val="9600"/>
              <a:buNone/>
              <a:defRPr sz="9600"/>
            </a:lvl4pPr>
            <a:lvl5pPr lvl="4">
              <a:spcBef>
                <a:spcPts val="0"/>
              </a:spcBef>
              <a:spcAft>
                <a:spcPts val="0"/>
              </a:spcAft>
              <a:buSzPts val="9600"/>
              <a:buNone/>
              <a:defRPr sz="9600"/>
            </a:lvl5pPr>
            <a:lvl6pPr lvl="5">
              <a:spcBef>
                <a:spcPts val="0"/>
              </a:spcBef>
              <a:spcAft>
                <a:spcPts val="0"/>
              </a:spcAft>
              <a:buSzPts val="9600"/>
              <a:buNone/>
              <a:defRPr sz="9600"/>
            </a:lvl6pPr>
            <a:lvl7pPr lvl="6">
              <a:spcBef>
                <a:spcPts val="0"/>
              </a:spcBef>
              <a:spcAft>
                <a:spcPts val="0"/>
              </a:spcAft>
              <a:buSzPts val="9600"/>
              <a:buNone/>
              <a:defRPr sz="9600"/>
            </a:lvl7pPr>
            <a:lvl8pPr lvl="7">
              <a:spcBef>
                <a:spcPts val="0"/>
              </a:spcBef>
              <a:spcAft>
                <a:spcPts val="0"/>
              </a:spcAft>
              <a:buSzPts val="9600"/>
              <a:buNone/>
              <a:defRPr sz="9600"/>
            </a:lvl8pPr>
            <a:lvl9pPr lvl="8">
              <a:spcBef>
                <a:spcPts val="0"/>
              </a:spcBef>
              <a:spcAft>
                <a:spcPts val="0"/>
              </a:spcAft>
              <a:buSzPts val="9600"/>
              <a:buNone/>
              <a:defRPr sz="9600"/>
            </a:lvl9pPr>
          </a:lstStyle>
          <a:p/>
        </p:txBody>
      </p:sp>
      <p:sp>
        <p:nvSpPr>
          <p:cNvPr id="184" name="Google Shape;184;p32"/>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 name="Google Shape;23;p4"/>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4" name="Google Shape;24;p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85" name="Shape 185"/>
        <p:cNvGrpSpPr/>
        <p:nvPr/>
      </p:nvGrpSpPr>
      <p:grpSpPr>
        <a:xfrm>
          <a:off x="0" y="0"/>
          <a:ext cx="0" cy="0"/>
          <a:chOff x="0" y="0"/>
          <a:chExt cx="0" cy="0"/>
        </a:xfrm>
      </p:grpSpPr>
      <p:sp>
        <p:nvSpPr>
          <p:cNvPr id="186" name="Google Shape;186;p33"/>
          <p:cNvSpPr/>
          <p:nvPr/>
        </p:nvSpPr>
        <p:spPr>
          <a:xfrm>
            <a:off x="9144000" y="-250"/>
            <a:ext cx="9144000" cy="10287000"/>
          </a:xfrm>
          <a:prstGeom prst="rect">
            <a:avLst/>
          </a:prstGeom>
          <a:solidFill>
            <a:schemeClr val="lt2"/>
          </a:solidFill>
          <a:ln>
            <a:noFill/>
          </a:ln>
        </p:spPr>
        <p:txBody>
          <a:bodyPr anchorCtr="0" anchor="ctr" bIns="182850" lIns="182850" spcFirstLastPara="1" rIns="182850" wrap="square" tIns="182850">
            <a:noAutofit/>
          </a:bodyPr>
          <a:lstStyle/>
          <a:p>
            <a:pPr indent="0" lvl="0" marL="0" rtl="0" algn="l">
              <a:spcBef>
                <a:spcPts val="0"/>
              </a:spcBef>
              <a:spcAft>
                <a:spcPts val="0"/>
              </a:spcAft>
              <a:buNone/>
            </a:pPr>
            <a:r>
              <a:t/>
            </a:r>
            <a:endParaRPr/>
          </a:p>
        </p:txBody>
      </p:sp>
      <p:sp>
        <p:nvSpPr>
          <p:cNvPr id="187" name="Google Shape;187;p33"/>
          <p:cNvSpPr txBox="1"/>
          <p:nvPr>
            <p:ph type="title"/>
          </p:nvPr>
        </p:nvSpPr>
        <p:spPr>
          <a:xfrm>
            <a:off x="531000" y="2466350"/>
            <a:ext cx="8090400" cy="2964600"/>
          </a:xfrm>
          <a:prstGeom prst="rect">
            <a:avLst/>
          </a:prstGeom>
        </p:spPr>
        <p:txBody>
          <a:bodyPr anchorCtr="0" anchor="b" bIns="182850" lIns="182850" spcFirstLastPara="1" rIns="182850" wrap="square" tIns="182850">
            <a:normAutofit/>
          </a:bodyPr>
          <a:lstStyle>
            <a:lvl1pPr lvl="0" algn="ctr">
              <a:spcBef>
                <a:spcPts val="0"/>
              </a:spcBef>
              <a:spcAft>
                <a:spcPts val="0"/>
              </a:spcAft>
              <a:buSzPts val="8400"/>
              <a:buNone/>
              <a:defRPr sz="8400"/>
            </a:lvl1pPr>
            <a:lvl2pPr lvl="1" algn="ctr">
              <a:spcBef>
                <a:spcPts val="0"/>
              </a:spcBef>
              <a:spcAft>
                <a:spcPts val="0"/>
              </a:spcAft>
              <a:buSzPts val="8400"/>
              <a:buNone/>
              <a:defRPr sz="8400"/>
            </a:lvl2pPr>
            <a:lvl3pPr lvl="2" algn="ctr">
              <a:spcBef>
                <a:spcPts val="0"/>
              </a:spcBef>
              <a:spcAft>
                <a:spcPts val="0"/>
              </a:spcAft>
              <a:buSzPts val="8400"/>
              <a:buNone/>
              <a:defRPr sz="8400"/>
            </a:lvl3pPr>
            <a:lvl4pPr lvl="3" algn="ctr">
              <a:spcBef>
                <a:spcPts val="0"/>
              </a:spcBef>
              <a:spcAft>
                <a:spcPts val="0"/>
              </a:spcAft>
              <a:buSzPts val="8400"/>
              <a:buNone/>
              <a:defRPr sz="8400"/>
            </a:lvl4pPr>
            <a:lvl5pPr lvl="4" algn="ctr">
              <a:spcBef>
                <a:spcPts val="0"/>
              </a:spcBef>
              <a:spcAft>
                <a:spcPts val="0"/>
              </a:spcAft>
              <a:buSzPts val="8400"/>
              <a:buNone/>
              <a:defRPr sz="8400"/>
            </a:lvl5pPr>
            <a:lvl6pPr lvl="5" algn="ctr">
              <a:spcBef>
                <a:spcPts val="0"/>
              </a:spcBef>
              <a:spcAft>
                <a:spcPts val="0"/>
              </a:spcAft>
              <a:buSzPts val="8400"/>
              <a:buNone/>
              <a:defRPr sz="8400"/>
            </a:lvl6pPr>
            <a:lvl7pPr lvl="6" algn="ctr">
              <a:spcBef>
                <a:spcPts val="0"/>
              </a:spcBef>
              <a:spcAft>
                <a:spcPts val="0"/>
              </a:spcAft>
              <a:buSzPts val="8400"/>
              <a:buNone/>
              <a:defRPr sz="8400"/>
            </a:lvl7pPr>
            <a:lvl8pPr lvl="7" algn="ctr">
              <a:spcBef>
                <a:spcPts val="0"/>
              </a:spcBef>
              <a:spcAft>
                <a:spcPts val="0"/>
              </a:spcAft>
              <a:buSzPts val="8400"/>
              <a:buNone/>
              <a:defRPr sz="8400"/>
            </a:lvl8pPr>
            <a:lvl9pPr lvl="8" algn="ctr">
              <a:spcBef>
                <a:spcPts val="0"/>
              </a:spcBef>
              <a:spcAft>
                <a:spcPts val="0"/>
              </a:spcAft>
              <a:buSzPts val="8400"/>
              <a:buNone/>
              <a:defRPr sz="8400"/>
            </a:lvl9pPr>
          </a:lstStyle>
          <a:p/>
        </p:txBody>
      </p:sp>
      <p:sp>
        <p:nvSpPr>
          <p:cNvPr id="188" name="Google Shape;188;p33"/>
          <p:cNvSpPr txBox="1"/>
          <p:nvPr>
            <p:ph idx="1" type="subTitle"/>
          </p:nvPr>
        </p:nvSpPr>
        <p:spPr>
          <a:xfrm>
            <a:off x="531000" y="5606150"/>
            <a:ext cx="8090400" cy="2470200"/>
          </a:xfrm>
          <a:prstGeom prst="rect">
            <a:avLst/>
          </a:prstGeom>
        </p:spPr>
        <p:txBody>
          <a:bodyPr anchorCtr="0" anchor="t" bIns="182850" lIns="182850" spcFirstLastPara="1" rIns="182850" wrap="square" tIns="182850">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189" name="Google Shape;189;p33"/>
          <p:cNvSpPr txBox="1"/>
          <p:nvPr>
            <p:ph idx="2" type="body"/>
          </p:nvPr>
        </p:nvSpPr>
        <p:spPr>
          <a:xfrm>
            <a:off x="9879000" y="1448150"/>
            <a:ext cx="7674000" cy="7390200"/>
          </a:xfrm>
          <a:prstGeom prst="rect">
            <a:avLst/>
          </a:prstGeom>
        </p:spPr>
        <p:txBody>
          <a:bodyPr anchorCtr="0" anchor="ctr" bIns="182850" lIns="182850" spcFirstLastPara="1" rIns="182850" wrap="square" tIns="182850">
            <a:normAutofit/>
          </a:bodyPr>
          <a:lstStyle>
            <a:lvl1pPr indent="-457200" lvl="0" marL="457200">
              <a:spcBef>
                <a:spcPts val="0"/>
              </a:spcBef>
              <a:spcAft>
                <a:spcPts val="0"/>
              </a:spcAft>
              <a:buSzPts val="3600"/>
              <a:buChar char="●"/>
              <a:defRPr/>
            </a:lvl1pPr>
            <a:lvl2pPr indent="-406400" lvl="1" marL="914400">
              <a:spcBef>
                <a:spcPts val="0"/>
              </a:spcBef>
              <a:spcAft>
                <a:spcPts val="0"/>
              </a:spcAft>
              <a:buSzPts val="2800"/>
              <a:buChar char="○"/>
              <a:defRPr/>
            </a:lvl2pPr>
            <a:lvl3pPr indent="-406400" lvl="2" marL="1371600">
              <a:spcBef>
                <a:spcPts val="0"/>
              </a:spcBef>
              <a:spcAft>
                <a:spcPts val="0"/>
              </a:spcAft>
              <a:buSzPts val="2800"/>
              <a:buChar char="■"/>
              <a:defRPr/>
            </a:lvl3pPr>
            <a:lvl4pPr indent="-406400" lvl="3" marL="1828800">
              <a:spcBef>
                <a:spcPts val="0"/>
              </a:spcBef>
              <a:spcAft>
                <a:spcPts val="0"/>
              </a:spcAft>
              <a:buSzPts val="2800"/>
              <a:buChar char="●"/>
              <a:defRPr/>
            </a:lvl4pPr>
            <a:lvl5pPr indent="-406400" lvl="4" marL="2286000">
              <a:spcBef>
                <a:spcPts val="0"/>
              </a:spcBef>
              <a:spcAft>
                <a:spcPts val="0"/>
              </a:spcAft>
              <a:buSzPts val="2800"/>
              <a:buChar char="○"/>
              <a:defRPr/>
            </a:lvl5pPr>
            <a:lvl6pPr indent="-406400" lvl="5" marL="2743200">
              <a:spcBef>
                <a:spcPts val="0"/>
              </a:spcBef>
              <a:spcAft>
                <a:spcPts val="0"/>
              </a:spcAft>
              <a:buSzPts val="2800"/>
              <a:buChar char="■"/>
              <a:defRPr/>
            </a:lvl6pPr>
            <a:lvl7pPr indent="-406400" lvl="6" marL="3200400">
              <a:spcBef>
                <a:spcPts val="0"/>
              </a:spcBef>
              <a:spcAft>
                <a:spcPts val="0"/>
              </a:spcAft>
              <a:buSzPts val="2800"/>
              <a:buChar char="●"/>
              <a:defRPr/>
            </a:lvl7pPr>
            <a:lvl8pPr indent="-406400" lvl="7" marL="3657600">
              <a:spcBef>
                <a:spcPts val="0"/>
              </a:spcBef>
              <a:spcAft>
                <a:spcPts val="0"/>
              </a:spcAft>
              <a:buSzPts val="2800"/>
              <a:buChar char="○"/>
              <a:defRPr/>
            </a:lvl8pPr>
            <a:lvl9pPr indent="-406400" lvl="8" marL="4114800">
              <a:spcBef>
                <a:spcPts val="0"/>
              </a:spcBef>
              <a:spcAft>
                <a:spcPts val="0"/>
              </a:spcAft>
              <a:buSzPts val="2800"/>
              <a:buChar char="■"/>
              <a:defRPr/>
            </a:lvl9pPr>
          </a:lstStyle>
          <a:p/>
        </p:txBody>
      </p:sp>
      <p:sp>
        <p:nvSpPr>
          <p:cNvPr id="190" name="Google Shape;190;p33"/>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91" name="Shape 191"/>
        <p:cNvGrpSpPr/>
        <p:nvPr/>
      </p:nvGrpSpPr>
      <p:grpSpPr>
        <a:xfrm>
          <a:off x="0" y="0"/>
          <a:ext cx="0" cy="0"/>
          <a:chOff x="0" y="0"/>
          <a:chExt cx="0" cy="0"/>
        </a:xfrm>
      </p:grpSpPr>
      <p:sp>
        <p:nvSpPr>
          <p:cNvPr id="192" name="Google Shape;192;p34"/>
          <p:cNvSpPr txBox="1"/>
          <p:nvPr>
            <p:ph idx="1" type="body"/>
          </p:nvPr>
        </p:nvSpPr>
        <p:spPr>
          <a:xfrm>
            <a:off x="623400" y="8461150"/>
            <a:ext cx="11997600" cy="1210200"/>
          </a:xfrm>
          <a:prstGeom prst="rect">
            <a:avLst/>
          </a:prstGeom>
        </p:spPr>
        <p:txBody>
          <a:bodyPr anchorCtr="0" anchor="ctr" bIns="182850" lIns="182850" spcFirstLastPara="1" rIns="182850" wrap="square" tIns="182850">
            <a:normAutofit/>
          </a:bodyPr>
          <a:lstStyle>
            <a:lvl1pPr indent="-228600" lvl="0" marL="457200">
              <a:lnSpc>
                <a:spcPct val="100000"/>
              </a:lnSpc>
              <a:spcBef>
                <a:spcPts val="0"/>
              </a:spcBef>
              <a:spcAft>
                <a:spcPts val="0"/>
              </a:spcAft>
              <a:buSzPts val="3600"/>
              <a:buNone/>
              <a:defRPr/>
            </a:lvl1pPr>
          </a:lstStyle>
          <a:p/>
        </p:txBody>
      </p:sp>
      <p:sp>
        <p:nvSpPr>
          <p:cNvPr id="193" name="Google Shape;193;p34"/>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94" name="Shape 194"/>
        <p:cNvGrpSpPr/>
        <p:nvPr/>
      </p:nvGrpSpPr>
      <p:grpSpPr>
        <a:xfrm>
          <a:off x="0" y="0"/>
          <a:ext cx="0" cy="0"/>
          <a:chOff x="0" y="0"/>
          <a:chExt cx="0" cy="0"/>
        </a:xfrm>
      </p:grpSpPr>
      <p:sp>
        <p:nvSpPr>
          <p:cNvPr id="195" name="Google Shape;195;p35"/>
          <p:cNvSpPr txBox="1"/>
          <p:nvPr>
            <p:ph hasCustomPrompt="1" type="title"/>
          </p:nvPr>
        </p:nvSpPr>
        <p:spPr>
          <a:xfrm>
            <a:off x="623400" y="2212250"/>
            <a:ext cx="17041200" cy="3927000"/>
          </a:xfrm>
          <a:prstGeom prst="rect">
            <a:avLst/>
          </a:prstGeom>
        </p:spPr>
        <p:txBody>
          <a:bodyPr anchorCtr="0" anchor="b" bIns="182850" lIns="182850" spcFirstLastPara="1" rIns="182850" wrap="square" tIns="182850">
            <a:normAutofit/>
          </a:bodyPr>
          <a:lstStyle>
            <a:lvl1pPr lvl="0" algn="ctr">
              <a:spcBef>
                <a:spcPts val="0"/>
              </a:spcBef>
              <a:spcAft>
                <a:spcPts val="0"/>
              </a:spcAft>
              <a:buSzPts val="24000"/>
              <a:buNone/>
              <a:defRPr sz="24000"/>
            </a:lvl1pPr>
            <a:lvl2pPr lvl="1" algn="ctr">
              <a:spcBef>
                <a:spcPts val="0"/>
              </a:spcBef>
              <a:spcAft>
                <a:spcPts val="0"/>
              </a:spcAft>
              <a:buSzPts val="24000"/>
              <a:buNone/>
              <a:defRPr sz="24000"/>
            </a:lvl2pPr>
            <a:lvl3pPr lvl="2" algn="ctr">
              <a:spcBef>
                <a:spcPts val="0"/>
              </a:spcBef>
              <a:spcAft>
                <a:spcPts val="0"/>
              </a:spcAft>
              <a:buSzPts val="24000"/>
              <a:buNone/>
              <a:defRPr sz="24000"/>
            </a:lvl3pPr>
            <a:lvl4pPr lvl="3" algn="ctr">
              <a:spcBef>
                <a:spcPts val="0"/>
              </a:spcBef>
              <a:spcAft>
                <a:spcPts val="0"/>
              </a:spcAft>
              <a:buSzPts val="24000"/>
              <a:buNone/>
              <a:defRPr sz="24000"/>
            </a:lvl4pPr>
            <a:lvl5pPr lvl="4" algn="ctr">
              <a:spcBef>
                <a:spcPts val="0"/>
              </a:spcBef>
              <a:spcAft>
                <a:spcPts val="0"/>
              </a:spcAft>
              <a:buSzPts val="24000"/>
              <a:buNone/>
              <a:defRPr sz="24000"/>
            </a:lvl5pPr>
            <a:lvl6pPr lvl="5" algn="ctr">
              <a:spcBef>
                <a:spcPts val="0"/>
              </a:spcBef>
              <a:spcAft>
                <a:spcPts val="0"/>
              </a:spcAft>
              <a:buSzPts val="24000"/>
              <a:buNone/>
              <a:defRPr sz="24000"/>
            </a:lvl6pPr>
            <a:lvl7pPr lvl="6" algn="ctr">
              <a:spcBef>
                <a:spcPts val="0"/>
              </a:spcBef>
              <a:spcAft>
                <a:spcPts val="0"/>
              </a:spcAft>
              <a:buSzPts val="24000"/>
              <a:buNone/>
              <a:defRPr sz="24000"/>
            </a:lvl7pPr>
            <a:lvl8pPr lvl="7" algn="ctr">
              <a:spcBef>
                <a:spcPts val="0"/>
              </a:spcBef>
              <a:spcAft>
                <a:spcPts val="0"/>
              </a:spcAft>
              <a:buSzPts val="24000"/>
              <a:buNone/>
              <a:defRPr sz="24000"/>
            </a:lvl8pPr>
            <a:lvl9pPr lvl="8" algn="ctr">
              <a:spcBef>
                <a:spcPts val="0"/>
              </a:spcBef>
              <a:spcAft>
                <a:spcPts val="0"/>
              </a:spcAft>
              <a:buSzPts val="24000"/>
              <a:buNone/>
              <a:defRPr sz="24000"/>
            </a:lvl9pPr>
          </a:lstStyle>
          <a:p>
            <a:r>
              <a:t>xx%</a:t>
            </a:r>
          </a:p>
        </p:txBody>
      </p:sp>
      <p:sp>
        <p:nvSpPr>
          <p:cNvPr id="196" name="Google Shape;196;p35"/>
          <p:cNvSpPr txBox="1"/>
          <p:nvPr>
            <p:ph idx="1" type="body"/>
          </p:nvPr>
        </p:nvSpPr>
        <p:spPr>
          <a:xfrm>
            <a:off x="623400" y="6304450"/>
            <a:ext cx="17041200" cy="2601600"/>
          </a:xfrm>
          <a:prstGeom prst="rect">
            <a:avLst/>
          </a:prstGeom>
        </p:spPr>
        <p:txBody>
          <a:bodyPr anchorCtr="0" anchor="t" bIns="182850" lIns="182850" spcFirstLastPara="1" rIns="182850" wrap="square" tIns="182850">
            <a:normAutofit/>
          </a:bodyPr>
          <a:lstStyle>
            <a:lvl1pPr indent="-457200" lvl="0" marL="457200" algn="ctr">
              <a:spcBef>
                <a:spcPts val="0"/>
              </a:spcBef>
              <a:spcAft>
                <a:spcPts val="0"/>
              </a:spcAft>
              <a:buSzPts val="3600"/>
              <a:buChar char="●"/>
              <a:defRPr/>
            </a:lvl1pPr>
            <a:lvl2pPr indent="-406400" lvl="1" marL="914400" algn="ctr">
              <a:spcBef>
                <a:spcPts val="0"/>
              </a:spcBef>
              <a:spcAft>
                <a:spcPts val="0"/>
              </a:spcAft>
              <a:buSzPts val="2800"/>
              <a:buChar char="○"/>
              <a:defRPr/>
            </a:lvl2pPr>
            <a:lvl3pPr indent="-406400" lvl="2" marL="1371600" algn="ctr">
              <a:spcBef>
                <a:spcPts val="0"/>
              </a:spcBef>
              <a:spcAft>
                <a:spcPts val="0"/>
              </a:spcAft>
              <a:buSzPts val="2800"/>
              <a:buChar char="■"/>
              <a:defRPr/>
            </a:lvl3pPr>
            <a:lvl4pPr indent="-406400" lvl="3" marL="1828800" algn="ctr">
              <a:spcBef>
                <a:spcPts val="0"/>
              </a:spcBef>
              <a:spcAft>
                <a:spcPts val="0"/>
              </a:spcAft>
              <a:buSzPts val="2800"/>
              <a:buChar char="●"/>
              <a:defRPr/>
            </a:lvl4pPr>
            <a:lvl5pPr indent="-406400" lvl="4" marL="2286000" algn="ctr">
              <a:spcBef>
                <a:spcPts val="0"/>
              </a:spcBef>
              <a:spcAft>
                <a:spcPts val="0"/>
              </a:spcAft>
              <a:buSzPts val="2800"/>
              <a:buChar char="○"/>
              <a:defRPr/>
            </a:lvl5pPr>
            <a:lvl6pPr indent="-406400" lvl="5" marL="2743200" algn="ctr">
              <a:spcBef>
                <a:spcPts val="0"/>
              </a:spcBef>
              <a:spcAft>
                <a:spcPts val="0"/>
              </a:spcAft>
              <a:buSzPts val="2800"/>
              <a:buChar char="■"/>
              <a:defRPr/>
            </a:lvl6pPr>
            <a:lvl7pPr indent="-406400" lvl="6" marL="3200400" algn="ctr">
              <a:spcBef>
                <a:spcPts val="0"/>
              </a:spcBef>
              <a:spcAft>
                <a:spcPts val="0"/>
              </a:spcAft>
              <a:buSzPts val="2800"/>
              <a:buChar char="●"/>
              <a:defRPr/>
            </a:lvl7pPr>
            <a:lvl8pPr indent="-406400" lvl="7" marL="3657600" algn="ctr">
              <a:spcBef>
                <a:spcPts val="0"/>
              </a:spcBef>
              <a:spcAft>
                <a:spcPts val="0"/>
              </a:spcAft>
              <a:buSzPts val="2800"/>
              <a:buChar char="○"/>
              <a:defRPr/>
            </a:lvl8pPr>
            <a:lvl9pPr indent="-406400" lvl="8" marL="4114800" algn="ctr">
              <a:spcBef>
                <a:spcPts val="0"/>
              </a:spcBef>
              <a:spcAft>
                <a:spcPts val="0"/>
              </a:spcAft>
              <a:buSzPts val="2800"/>
              <a:buChar char="■"/>
              <a:defRPr/>
            </a:lvl9pPr>
          </a:lstStyle>
          <a:p/>
        </p:txBody>
      </p:sp>
      <p:sp>
        <p:nvSpPr>
          <p:cNvPr id="197" name="Google Shape;197;p35"/>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98" name="Shape 198"/>
        <p:cNvGrpSpPr/>
        <p:nvPr/>
      </p:nvGrpSpPr>
      <p:grpSpPr>
        <a:xfrm>
          <a:off x="0" y="0"/>
          <a:ext cx="0" cy="0"/>
          <a:chOff x="0" y="0"/>
          <a:chExt cx="0" cy="0"/>
        </a:xfrm>
      </p:grpSpPr>
      <p:sp>
        <p:nvSpPr>
          <p:cNvPr id="199" name="Google Shape;199;p36"/>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206" name="Shape 206"/>
        <p:cNvGrpSpPr/>
        <p:nvPr/>
      </p:nvGrpSpPr>
      <p:grpSpPr>
        <a:xfrm>
          <a:off x="0" y="0"/>
          <a:ext cx="0" cy="0"/>
          <a:chOff x="0" y="0"/>
          <a:chExt cx="0" cy="0"/>
        </a:xfrm>
      </p:grpSpPr>
      <p:sp>
        <p:nvSpPr>
          <p:cNvPr id="207" name="Google Shape;207;p38"/>
          <p:cNvSpPr txBox="1"/>
          <p:nvPr>
            <p:ph idx="10" type="dt"/>
          </p:nvPr>
        </p:nvSpPr>
        <p:spPr>
          <a:xfrm>
            <a:off x="457200" y="6356350"/>
            <a:ext cx="2133600" cy="365400"/>
          </a:xfrm>
          <a:prstGeom prst="rect">
            <a:avLst/>
          </a:prstGeom>
          <a:noFill/>
          <a:ln>
            <a:noFill/>
          </a:ln>
        </p:spPr>
        <p:txBody>
          <a:bodyPr anchorCtr="0" anchor="ctr" bIns="45700" lIns="91450" spcFirstLastPara="1" rIns="91450"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8" name="Google Shape;208;p38"/>
          <p:cNvSpPr txBox="1"/>
          <p:nvPr>
            <p:ph idx="11" type="ftr"/>
          </p:nvPr>
        </p:nvSpPr>
        <p:spPr>
          <a:xfrm>
            <a:off x="3124200" y="6356350"/>
            <a:ext cx="2895600" cy="365400"/>
          </a:xfrm>
          <a:prstGeom prst="rect">
            <a:avLst/>
          </a:prstGeom>
          <a:noFill/>
          <a:ln>
            <a:noFill/>
          </a:ln>
        </p:spPr>
        <p:txBody>
          <a:bodyPr anchorCtr="0" anchor="ctr" bIns="45700" lIns="91450" spcFirstLastPara="1" rIns="91450"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9" name="Google Shape;209;p38"/>
          <p:cNvSpPr txBox="1"/>
          <p:nvPr>
            <p:ph idx="12" type="sldNum"/>
          </p:nvPr>
        </p:nvSpPr>
        <p:spPr>
          <a:xfrm>
            <a:off x="6553200" y="6356350"/>
            <a:ext cx="2133600" cy="365400"/>
          </a:xfrm>
          <a:prstGeom prst="rect">
            <a:avLst/>
          </a:prstGeom>
          <a:noFill/>
          <a:ln>
            <a:noFill/>
          </a:ln>
        </p:spPr>
        <p:txBody>
          <a:bodyPr anchorCtr="0" anchor="ctr" bIns="45700" lIns="91450" spcFirstLastPara="1" rIns="9145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210" name="Shape 210"/>
        <p:cNvGrpSpPr/>
        <p:nvPr/>
      </p:nvGrpSpPr>
      <p:grpSpPr>
        <a:xfrm>
          <a:off x="0" y="0"/>
          <a:ext cx="0" cy="0"/>
          <a:chOff x="0" y="0"/>
          <a:chExt cx="0" cy="0"/>
        </a:xfrm>
      </p:grpSpPr>
      <p:sp>
        <p:nvSpPr>
          <p:cNvPr id="211" name="Google Shape;211;p39"/>
          <p:cNvSpPr txBox="1"/>
          <p:nvPr>
            <p:ph type="ctrTitle"/>
          </p:nvPr>
        </p:nvSpPr>
        <p:spPr>
          <a:xfrm>
            <a:off x="685800" y="2130425"/>
            <a:ext cx="7772400" cy="1470000"/>
          </a:xfrm>
          <a:prstGeom prst="rect">
            <a:avLst/>
          </a:prstGeom>
          <a:noFill/>
          <a:ln>
            <a:noFill/>
          </a:ln>
        </p:spPr>
        <p:txBody>
          <a:bodyPr anchorCtr="0" anchor="ctr" bIns="45700" lIns="91450" spcFirstLastPara="1" rIns="91450"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2" name="Google Shape;212;p39"/>
          <p:cNvSpPr txBox="1"/>
          <p:nvPr>
            <p:ph idx="1" type="subTitle"/>
          </p:nvPr>
        </p:nvSpPr>
        <p:spPr>
          <a:xfrm>
            <a:off x="1371600" y="3886200"/>
            <a:ext cx="6400800" cy="1752600"/>
          </a:xfrm>
          <a:prstGeom prst="rect">
            <a:avLst/>
          </a:prstGeom>
          <a:noFill/>
          <a:ln>
            <a:noFill/>
          </a:ln>
        </p:spPr>
        <p:txBody>
          <a:bodyPr anchorCtr="0" anchor="t" bIns="45700" lIns="91450" spcFirstLastPara="1" rIns="91450" wrap="square" tIns="45700">
            <a:normAutofit/>
          </a:bodyPr>
          <a:lstStyle>
            <a:lvl1pPr lvl="0" algn="ctr">
              <a:spcBef>
                <a:spcPts val="600"/>
              </a:spcBef>
              <a:spcAft>
                <a:spcPts val="0"/>
              </a:spcAft>
              <a:buClr>
                <a:srgbClr val="888888"/>
              </a:buClr>
              <a:buSzPts val="3200"/>
              <a:buNone/>
              <a:defRPr>
                <a:solidFill>
                  <a:srgbClr val="888888"/>
                </a:solidFill>
              </a:defRPr>
            </a:lvl1pPr>
            <a:lvl2pPr lvl="1" algn="ctr">
              <a:spcBef>
                <a:spcPts val="600"/>
              </a:spcBef>
              <a:spcAft>
                <a:spcPts val="0"/>
              </a:spcAft>
              <a:buClr>
                <a:srgbClr val="888888"/>
              </a:buClr>
              <a:buSzPts val="2800"/>
              <a:buNone/>
              <a:defRPr>
                <a:solidFill>
                  <a:srgbClr val="888888"/>
                </a:solidFill>
              </a:defRPr>
            </a:lvl2pPr>
            <a:lvl3pPr lvl="2" algn="ctr">
              <a:spcBef>
                <a:spcPts val="40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213" name="Google Shape;213;p39"/>
          <p:cNvSpPr txBox="1"/>
          <p:nvPr>
            <p:ph idx="10" type="dt"/>
          </p:nvPr>
        </p:nvSpPr>
        <p:spPr>
          <a:xfrm>
            <a:off x="457200" y="6356350"/>
            <a:ext cx="2133600" cy="365400"/>
          </a:xfrm>
          <a:prstGeom prst="rect">
            <a:avLst/>
          </a:prstGeom>
          <a:noFill/>
          <a:ln>
            <a:noFill/>
          </a:ln>
        </p:spPr>
        <p:txBody>
          <a:bodyPr anchorCtr="0" anchor="ctr" bIns="45700" lIns="91450" spcFirstLastPara="1" rIns="91450"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14" name="Google Shape;214;p39"/>
          <p:cNvSpPr txBox="1"/>
          <p:nvPr>
            <p:ph idx="11" type="ftr"/>
          </p:nvPr>
        </p:nvSpPr>
        <p:spPr>
          <a:xfrm>
            <a:off x="3124200" y="6356350"/>
            <a:ext cx="2895600" cy="365400"/>
          </a:xfrm>
          <a:prstGeom prst="rect">
            <a:avLst/>
          </a:prstGeom>
          <a:noFill/>
          <a:ln>
            <a:noFill/>
          </a:ln>
        </p:spPr>
        <p:txBody>
          <a:bodyPr anchorCtr="0" anchor="ctr" bIns="45700" lIns="91450" spcFirstLastPara="1" rIns="91450"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15" name="Google Shape;215;p39"/>
          <p:cNvSpPr txBox="1"/>
          <p:nvPr>
            <p:ph idx="12" type="sldNum"/>
          </p:nvPr>
        </p:nvSpPr>
        <p:spPr>
          <a:xfrm>
            <a:off x="6553200" y="6356350"/>
            <a:ext cx="2133600" cy="365400"/>
          </a:xfrm>
          <a:prstGeom prst="rect">
            <a:avLst/>
          </a:prstGeom>
          <a:noFill/>
          <a:ln>
            <a:noFill/>
          </a:ln>
        </p:spPr>
        <p:txBody>
          <a:bodyPr anchorCtr="0" anchor="ctr" bIns="45700" lIns="91450" spcFirstLastPara="1" rIns="9145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6" name="Shape 216"/>
        <p:cNvGrpSpPr/>
        <p:nvPr/>
      </p:nvGrpSpPr>
      <p:grpSpPr>
        <a:xfrm>
          <a:off x="0" y="0"/>
          <a:ext cx="0" cy="0"/>
          <a:chOff x="0" y="0"/>
          <a:chExt cx="0" cy="0"/>
        </a:xfrm>
      </p:grpSpPr>
      <p:sp>
        <p:nvSpPr>
          <p:cNvPr id="217" name="Google Shape;217;p40"/>
          <p:cNvSpPr txBox="1"/>
          <p:nvPr>
            <p:ph type="title"/>
          </p:nvPr>
        </p:nvSpPr>
        <p:spPr>
          <a:xfrm>
            <a:off x="457200" y="274638"/>
            <a:ext cx="8229600" cy="1143000"/>
          </a:xfrm>
          <a:prstGeom prst="rect">
            <a:avLst/>
          </a:prstGeom>
          <a:noFill/>
          <a:ln>
            <a:noFill/>
          </a:ln>
        </p:spPr>
        <p:txBody>
          <a:bodyPr anchorCtr="0" anchor="ctr" bIns="45700" lIns="91450" spcFirstLastPara="1" rIns="91450"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8" name="Google Shape;218;p40"/>
          <p:cNvSpPr txBox="1"/>
          <p:nvPr>
            <p:ph idx="1" type="body"/>
          </p:nvPr>
        </p:nvSpPr>
        <p:spPr>
          <a:xfrm>
            <a:off x="457200" y="1600200"/>
            <a:ext cx="8229600" cy="4526400"/>
          </a:xfrm>
          <a:prstGeom prst="rect">
            <a:avLst/>
          </a:prstGeom>
          <a:noFill/>
          <a:ln>
            <a:noFill/>
          </a:ln>
        </p:spPr>
        <p:txBody>
          <a:bodyPr anchorCtr="0" anchor="t" bIns="45700" lIns="91450" spcFirstLastPara="1" rIns="91450" wrap="square" tIns="45700">
            <a:normAutofit/>
          </a:bodyPr>
          <a:lstStyle>
            <a:lvl1pPr indent="-342900" lvl="0" marL="457200" algn="l">
              <a:spcBef>
                <a:spcPts val="400"/>
              </a:spcBef>
              <a:spcAft>
                <a:spcPts val="0"/>
              </a:spcAft>
              <a:buClr>
                <a:schemeClr val="dk1"/>
              </a:buClr>
              <a:buSzPts val="1800"/>
              <a:buChar char="•"/>
              <a:defRPr/>
            </a:lvl1pPr>
            <a:lvl2pPr indent="-342900" lvl="1" marL="914400" algn="l">
              <a:spcBef>
                <a:spcPts val="400"/>
              </a:spcBef>
              <a:spcAft>
                <a:spcPts val="0"/>
              </a:spcAft>
              <a:buClr>
                <a:schemeClr val="dk1"/>
              </a:buClr>
              <a:buSzPts val="1800"/>
              <a:buChar char="–"/>
              <a:defRPr/>
            </a:lvl2pPr>
            <a:lvl3pPr indent="-342900" lvl="2" marL="1371600" algn="l">
              <a:spcBef>
                <a:spcPts val="400"/>
              </a:spcBef>
              <a:spcAft>
                <a:spcPts val="0"/>
              </a:spcAft>
              <a:buClr>
                <a:schemeClr val="dk1"/>
              </a:buClr>
              <a:buSzPts val="1800"/>
              <a:buChar char="•"/>
              <a:defRPr/>
            </a:lvl3pPr>
            <a:lvl4pPr indent="-342900" lvl="3" marL="1828800" algn="l">
              <a:spcBef>
                <a:spcPts val="400"/>
              </a:spcBef>
              <a:spcAft>
                <a:spcPts val="0"/>
              </a:spcAft>
              <a:buClr>
                <a:schemeClr val="dk1"/>
              </a:buClr>
              <a:buSzPts val="1800"/>
              <a:buChar char="–"/>
              <a:defRPr/>
            </a:lvl4pPr>
            <a:lvl5pPr indent="-342900" lvl="4" marL="2286000" algn="l">
              <a:spcBef>
                <a:spcPts val="400"/>
              </a:spcBef>
              <a:spcAft>
                <a:spcPts val="0"/>
              </a:spcAft>
              <a:buClr>
                <a:schemeClr val="dk1"/>
              </a:buClr>
              <a:buSzPts val="1800"/>
              <a:buChar char="»"/>
              <a:defRPr/>
            </a:lvl5pPr>
            <a:lvl6pPr indent="-342900" lvl="5" marL="2743200" algn="l">
              <a:spcBef>
                <a:spcPts val="400"/>
              </a:spcBef>
              <a:spcAft>
                <a:spcPts val="0"/>
              </a:spcAft>
              <a:buClr>
                <a:schemeClr val="dk1"/>
              </a:buClr>
              <a:buSzPts val="1800"/>
              <a:buChar char="•"/>
              <a:defRPr/>
            </a:lvl6pPr>
            <a:lvl7pPr indent="-342900" lvl="6" marL="3200400" algn="l">
              <a:spcBef>
                <a:spcPts val="400"/>
              </a:spcBef>
              <a:spcAft>
                <a:spcPts val="0"/>
              </a:spcAft>
              <a:buClr>
                <a:schemeClr val="dk1"/>
              </a:buClr>
              <a:buSzPts val="1800"/>
              <a:buChar char="•"/>
              <a:defRPr/>
            </a:lvl7pPr>
            <a:lvl8pPr indent="-342900" lvl="7" marL="3657600" algn="l">
              <a:spcBef>
                <a:spcPts val="400"/>
              </a:spcBef>
              <a:spcAft>
                <a:spcPts val="0"/>
              </a:spcAft>
              <a:buClr>
                <a:schemeClr val="dk1"/>
              </a:buClr>
              <a:buSzPts val="1800"/>
              <a:buChar char="•"/>
              <a:defRPr/>
            </a:lvl8pPr>
            <a:lvl9pPr indent="-342900" lvl="8" marL="4114800" algn="l">
              <a:spcBef>
                <a:spcPts val="400"/>
              </a:spcBef>
              <a:spcAft>
                <a:spcPts val="0"/>
              </a:spcAft>
              <a:buClr>
                <a:schemeClr val="dk1"/>
              </a:buClr>
              <a:buSzPts val="1800"/>
              <a:buChar char="•"/>
              <a:defRPr/>
            </a:lvl9pPr>
          </a:lstStyle>
          <a:p/>
        </p:txBody>
      </p:sp>
      <p:sp>
        <p:nvSpPr>
          <p:cNvPr id="219" name="Google Shape;219;p40"/>
          <p:cNvSpPr txBox="1"/>
          <p:nvPr>
            <p:ph idx="10" type="dt"/>
          </p:nvPr>
        </p:nvSpPr>
        <p:spPr>
          <a:xfrm>
            <a:off x="457200" y="6356350"/>
            <a:ext cx="2133600" cy="365400"/>
          </a:xfrm>
          <a:prstGeom prst="rect">
            <a:avLst/>
          </a:prstGeom>
          <a:noFill/>
          <a:ln>
            <a:noFill/>
          </a:ln>
        </p:spPr>
        <p:txBody>
          <a:bodyPr anchorCtr="0" anchor="ctr" bIns="45700" lIns="91450" spcFirstLastPara="1" rIns="91450"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20" name="Google Shape;220;p40"/>
          <p:cNvSpPr txBox="1"/>
          <p:nvPr>
            <p:ph idx="11" type="ftr"/>
          </p:nvPr>
        </p:nvSpPr>
        <p:spPr>
          <a:xfrm>
            <a:off x="3124200" y="6356350"/>
            <a:ext cx="2895600" cy="365400"/>
          </a:xfrm>
          <a:prstGeom prst="rect">
            <a:avLst/>
          </a:prstGeom>
          <a:noFill/>
          <a:ln>
            <a:noFill/>
          </a:ln>
        </p:spPr>
        <p:txBody>
          <a:bodyPr anchorCtr="0" anchor="ctr" bIns="45700" lIns="91450" spcFirstLastPara="1" rIns="91450"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21" name="Google Shape;221;p40"/>
          <p:cNvSpPr txBox="1"/>
          <p:nvPr>
            <p:ph idx="12" type="sldNum"/>
          </p:nvPr>
        </p:nvSpPr>
        <p:spPr>
          <a:xfrm>
            <a:off x="6553200" y="6356350"/>
            <a:ext cx="2133600" cy="365400"/>
          </a:xfrm>
          <a:prstGeom prst="rect">
            <a:avLst/>
          </a:prstGeom>
          <a:noFill/>
          <a:ln>
            <a:noFill/>
          </a:ln>
        </p:spPr>
        <p:txBody>
          <a:bodyPr anchorCtr="0" anchor="ctr" bIns="45700" lIns="91450" spcFirstLastPara="1" rIns="9145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22" name="Shape 222"/>
        <p:cNvGrpSpPr/>
        <p:nvPr/>
      </p:nvGrpSpPr>
      <p:grpSpPr>
        <a:xfrm>
          <a:off x="0" y="0"/>
          <a:ext cx="0" cy="0"/>
          <a:chOff x="0" y="0"/>
          <a:chExt cx="0" cy="0"/>
        </a:xfrm>
      </p:grpSpPr>
      <p:sp>
        <p:nvSpPr>
          <p:cNvPr id="223" name="Google Shape;223;p41"/>
          <p:cNvSpPr txBox="1"/>
          <p:nvPr>
            <p:ph type="title"/>
          </p:nvPr>
        </p:nvSpPr>
        <p:spPr>
          <a:xfrm>
            <a:off x="722313" y="4406900"/>
            <a:ext cx="7772400" cy="1362000"/>
          </a:xfrm>
          <a:prstGeom prst="rect">
            <a:avLst/>
          </a:prstGeom>
          <a:noFill/>
          <a:ln>
            <a:noFill/>
          </a:ln>
        </p:spPr>
        <p:txBody>
          <a:bodyPr anchorCtr="0" anchor="t" bIns="45700" lIns="91450" spcFirstLastPara="1" rIns="91450"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24" name="Google Shape;224;p41"/>
          <p:cNvSpPr txBox="1"/>
          <p:nvPr>
            <p:ph idx="1" type="body"/>
          </p:nvPr>
        </p:nvSpPr>
        <p:spPr>
          <a:xfrm>
            <a:off x="722313" y="2906713"/>
            <a:ext cx="7772400" cy="1500600"/>
          </a:xfrm>
          <a:prstGeom prst="rect">
            <a:avLst/>
          </a:prstGeom>
          <a:noFill/>
          <a:ln>
            <a:noFill/>
          </a:ln>
        </p:spPr>
        <p:txBody>
          <a:bodyPr anchorCtr="0" anchor="b" bIns="45700" lIns="91450" spcFirstLastPara="1" rIns="91450"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400"/>
              </a:spcBef>
              <a:spcAft>
                <a:spcPts val="0"/>
              </a:spcAft>
              <a:buClr>
                <a:srgbClr val="888888"/>
              </a:buClr>
              <a:buSzPts val="1800"/>
              <a:buNone/>
              <a:defRPr sz="1800">
                <a:solidFill>
                  <a:srgbClr val="888888"/>
                </a:solidFill>
              </a:defRPr>
            </a:lvl2pPr>
            <a:lvl3pPr indent="-228600" lvl="2" marL="1371600" algn="l">
              <a:spcBef>
                <a:spcPts val="400"/>
              </a:spcBef>
              <a:spcAft>
                <a:spcPts val="0"/>
              </a:spcAft>
              <a:buClr>
                <a:srgbClr val="888888"/>
              </a:buClr>
              <a:buSzPts val="1600"/>
              <a:buNone/>
              <a:defRPr sz="1600">
                <a:solidFill>
                  <a:srgbClr val="888888"/>
                </a:solidFill>
              </a:defRPr>
            </a:lvl3pPr>
            <a:lvl4pPr indent="-228600" lvl="3" marL="1828800" algn="l">
              <a:spcBef>
                <a:spcPts val="200"/>
              </a:spcBef>
              <a:spcAft>
                <a:spcPts val="0"/>
              </a:spcAft>
              <a:buClr>
                <a:srgbClr val="888888"/>
              </a:buClr>
              <a:buSzPts val="1400"/>
              <a:buNone/>
              <a:defRPr sz="1400">
                <a:solidFill>
                  <a:srgbClr val="888888"/>
                </a:solidFill>
              </a:defRPr>
            </a:lvl4pPr>
            <a:lvl5pPr indent="-228600" lvl="4" marL="2286000" algn="l">
              <a:spcBef>
                <a:spcPts val="200"/>
              </a:spcBef>
              <a:spcAft>
                <a:spcPts val="0"/>
              </a:spcAft>
              <a:buClr>
                <a:srgbClr val="888888"/>
              </a:buClr>
              <a:buSzPts val="1400"/>
              <a:buNone/>
              <a:defRPr sz="1400">
                <a:solidFill>
                  <a:srgbClr val="888888"/>
                </a:solidFill>
              </a:defRPr>
            </a:lvl5pPr>
            <a:lvl6pPr indent="-228600" lvl="5" marL="2743200" algn="l">
              <a:spcBef>
                <a:spcPts val="200"/>
              </a:spcBef>
              <a:spcAft>
                <a:spcPts val="0"/>
              </a:spcAft>
              <a:buClr>
                <a:srgbClr val="888888"/>
              </a:buClr>
              <a:buSzPts val="1400"/>
              <a:buNone/>
              <a:defRPr sz="1400">
                <a:solidFill>
                  <a:srgbClr val="888888"/>
                </a:solidFill>
              </a:defRPr>
            </a:lvl6pPr>
            <a:lvl7pPr indent="-228600" lvl="6" marL="3200400" algn="l">
              <a:spcBef>
                <a:spcPts val="200"/>
              </a:spcBef>
              <a:spcAft>
                <a:spcPts val="0"/>
              </a:spcAft>
              <a:buClr>
                <a:srgbClr val="888888"/>
              </a:buClr>
              <a:buSzPts val="1400"/>
              <a:buNone/>
              <a:defRPr sz="1400">
                <a:solidFill>
                  <a:srgbClr val="888888"/>
                </a:solidFill>
              </a:defRPr>
            </a:lvl7pPr>
            <a:lvl8pPr indent="-228600" lvl="7" marL="3657600" algn="l">
              <a:spcBef>
                <a:spcPts val="200"/>
              </a:spcBef>
              <a:spcAft>
                <a:spcPts val="0"/>
              </a:spcAft>
              <a:buClr>
                <a:srgbClr val="888888"/>
              </a:buClr>
              <a:buSzPts val="1400"/>
              <a:buNone/>
              <a:defRPr sz="1400">
                <a:solidFill>
                  <a:srgbClr val="888888"/>
                </a:solidFill>
              </a:defRPr>
            </a:lvl8pPr>
            <a:lvl9pPr indent="-228600" lvl="8" marL="4114800" algn="l">
              <a:spcBef>
                <a:spcPts val="200"/>
              </a:spcBef>
              <a:spcAft>
                <a:spcPts val="0"/>
              </a:spcAft>
              <a:buClr>
                <a:srgbClr val="888888"/>
              </a:buClr>
              <a:buSzPts val="1400"/>
              <a:buNone/>
              <a:defRPr sz="1400">
                <a:solidFill>
                  <a:srgbClr val="888888"/>
                </a:solidFill>
              </a:defRPr>
            </a:lvl9pPr>
          </a:lstStyle>
          <a:p/>
        </p:txBody>
      </p:sp>
      <p:sp>
        <p:nvSpPr>
          <p:cNvPr id="225" name="Google Shape;225;p41"/>
          <p:cNvSpPr txBox="1"/>
          <p:nvPr>
            <p:ph idx="10" type="dt"/>
          </p:nvPr>
        </p:nvSpPr>
        <p:spPr>
          <a:xfrm>
            <a:off x="457200" y="6356350"/>
            <a:ext cx="2133600" cy="365400"/>
          </a:xfrm>
          <a:prstGeom prst="rect">
            <a:avLst/>
          </a:prstGeom>
          <a:noFill/>
          <a:ln>
            <a:noFill/>
          </a:ln>
        </p:spPr>
        <p:txBody>
          <a:bodyPr anchorCtr="0" anchor="ctr" bIns="45700" lIns="91450" spcFirstLastPara="1" rIns="91450"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26" name="Google Shape;226;p41"/>
          <p:cNvSpPr txBox="1"/>
          <p:nvPr>
            <p:ph idx="11" type="ftr"/>
          </p:nvPr>
        </p:nvSpPr>
        <p:spPr>
          <a:xfrm>
            <a:off x="3124200" y="6356350"/>
            <a:ext cx="2895600" cy="365400"/>
          </a:xfrm>
          <a:prstGeom prst="rect">
            <a:avLst/>
          </a:prstGeom>
          <a:noFill/>
          <a:ln>
            <a:noFill/>
          </a:ln>
        </p:spPr>
        <p:txBody>
          <a:bodyPr anchorCtr="0" anchor="ctr" bIns="45700" lIns="91450" spcFirstLastPara="1" rIns="91450"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27" name="Google Shape;227;p41"/>
          <p:cNvSpPr txBox="1"/>
          <p:nvPr>
            <p:ph idx="12" type="sldNum"/>
          </p:nvPr>
        </p:nvSpPr>
        <p:spPr>
          <a:xfrm>
            <a:off x="6553200" y="6356350"/>
            <a:ext cx="2133600" cy="365400"/>
          </a:xfrm>
          <a:prstGeom prst="rect">
            <a:avLst/>
          </a:prstGeom>
          <a:noFill/>
          <a:ln>
            <a:noFill/>
          </a:ln>
        </p:spPr>
        <p:txBody>
          <a:bodyPr anchorCtr="0" anchor="ctr" bIns="45700" lIns="91450" spcFirstLastPara="1" rIns="9145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228" name="Shape 228"/>
        <p:cNvGrpSpPr/>
        <p:nvPr/>
      </p:nvGrpSpPr>
      <p:grpSpPr>
        <a:xfrm>
          <a:off x="0" y="0"/>
          <a:ext cx="0" cy="0"/>
          <a:chOff x="0" y="0"/>
          <a:chExt cx="0" cy="0"/>
        </a:xfrm>
      </p:grpSpPr>
      <p:sp>
        <p:nvSpPr>
          <p:cNvPr id="229" name="Google Shape;229;p42"/>
          <p:cNvSpPr txBox="1"/>
          <p:nvPr>
            <p:ph type="title"/>
          </p:nvPr>
        </p:nvSpPr>
        <p:spPr>
          <a:xfrm>
            <a:off x="457200" y="274638"/>
            <a:ext cx="8229600" cy="1143000"/>
          </a:xfrm>
          <a:prstGeom prst="rect">
            <a:avLst/>
          </a:prstGeom>
          <a:noFill/>
          <a:ln>
            <a:noFill/>
          </a:ln>
        </p:spPr>
        <p:txBody>
          <a:bodyPr anchorCtr="0" anchor="ctr" bIns="45700" lIns="91450" spcFirstLastPara="1" rIns="91450"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0" name="Google Shape;230;p42"/>
          <p:cNvSpPr txBox="1"/>
          <p:nvPr>
            <p:ph idx="1" type="body"/>
          </p:nvPr>
        </p:nvSpPr>
        <p:spPr>
          <a:xfrm>
            <a:off x="457200" y="1600200"/>
            <a:ext cx="4038600" cy="4526400"/>
          </a:xfrm>
          <a:prstGeom prst="rect">
            <a:avLst/>
          </a:prstGeom>
          <a:noFill/>
          <a:ln>
            <a:noFill/>
          </a:ln>
        </p:spPr>
        <p:txBody>
          <a:bodyPr anchorCtr="0" anchor="t" bIns="45700" lIns="91450" spcFirstLastPara="1" rIns="91450" wrap="square" tIns="45700">
            <a:normAutofit/>
          </a:bodyPr>
          <a:lstStyle>
            <a:lvl1pPr indent="-406400" lvl="0" marL="457200" algn="l">
              <a:spcBef>
                <a:spcPts val="600"/>
              </a:spcBef>
              <a:spcAft>
                <a:spcPts val="0"/>
              </a:spcAft>
              <a:buClr>
                <a:schemeClr val="dk1"/>
              </a:buClr>
              <a:buSzPts val="2800"/>
              <a:buChar char="•"/>
              <a:defRPr sz="2800"/>
            </a:lvl1pPr>
            <a:lvl2pPr indent="-381000" lvl="1" marL="914400" algn="l">
              <a:spcBef>
                <a:spcPts val="40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400"/>
              </a:spcBef>
              <a:spcAft>
                <a:spcPts val="0"/>
              </a:spcAft>
              <a:buClr>
                <a:schemeClr val="dk1"/>
              </a:buClr>
              <a:buSzPts val="1800"/>
              <a:buChar char="–"/>
              <a:defRPr sz="1800"/>
            </a:lvl4pPr>
            <a:lvl5pPr indent="-342900" lvl="4" marL="2286000" algn="l">
              <a:spcBef>
                <a:spcPts val="400"/>
              </a:spcBef>
              <a:spcAft>
                <a:spcPts val="0"/>
              </a:spcAft>
              <a:buClr>
                <a:schemeClr val="dk1"/>
              </a:buClr>
              <a:buSzPts val="1800"/>
              <a:buChar char="»"/>
              <a:defRPr sz="1800"/>
            </a:lvl5pPr>
            <a:lvl6pPr indent="-342900" lvl="5" marL="2743200" algn="l">
              <a:spcBef>
                <a:spcPts val="400"/>
              </a:spcBef>
              <a:spcAft>
                <a:spcPts val="0"/>
              </a:spcAft>
              <a:buClr>
                <a:schemeClr val="dk1"/>
              </a:buClr>
              <a:buSzPts val="1800"/>
              <a:buChar char="•"/>
              <a:defRPr sz="1800"/>
            </a:lvl6pPr>
            <a:lvl7pPr indent="-342900" lvl="6" marL="3200400" algn="l">
              <a:spcBef>
                <a:spcPts val="400"/>
              </a:spcBef>
              <a:spcAft>
                <a:spcPts val="0"/>
              </a:spcAft>
              <a:buClr>
                <a:schemeClr val="dk1"/>
              </a:buClr>
              <a:buSzPts val="1800"/>
              <a:buChar char="•"/>
              <a:defRPr sz="1800"/>
            </a:lvl7pPr>
            <a:lvl8pPr indent="-342900" lvl="7" marL="3657600" algn="l">
              <a:spcBef>
                <a:spcPts val="400"/>
              </a:spcBef>
              <a:spcAft>
                <a:spcPts val="0"/>
              </a:spcAft>
              <a:buClr>
                <a:schemeClr val="dk1"/>
              </a:buClr>
              <a:buSzPts val="1800"/>
              <a:buChar char="•"/>
              <a:defRPr sz="1800"/>
            </a:lvl8pPr>
            <a:lvl9pPr indent="-342900" lvl="8" marL="4114800" algn="l">
              <a:spcBef>
                <a:spcPts val="400"/>
              </a:spcBef>
              <a:spcAft>
                <a:spcPts val="0"/>
              </a:spcAft>
              <a:buClr>
                <a:schemeClr val="dk1"/>
              </a:buClr>
              <a:buSzPts val="1800"/>
              <a:buChar char="•"/>
              <a:defRPr sz="1800"/>
            </a:lvl9pPr>
          </a:lstStyle>
          <a:p/>
        </p:txBody>
      </p:sp>
      <p:sp>
        <p:nvSpPr>
          <p:cNvPr id="231" name="Google Shape;231;p42"/>
          <p:cNvSpPr txBox="1"/>
          <p:nvPr>
            <p:ph idx="2" type="body"/>
          </p:nvPr>
        </p:nvSpPr>
        <p:spPr>
          <a:xfrm>
            <a:off x="4648200" y="1600200"/>
            <a:ext cx="4038600" cy="4526400"/>
          </a:xfrm>
          <a:prstGeom prst="rect">
            <a:avLst/>
          </a:prstGeom>
          <a:noFill/>
          <a:ln>
            <a:noFill/>
          </a:ln>
        </p:spPr>
        <p:txBody>
          <a:bodyPr anchorCtr="0" anchor="t" bIns="45700" lIns="91450" spcFirstLastPara="1" rIns="91450" wrap="square" tIns="45700">
            <a:normAutofit/>
          </a:bodyPr>
          <a:lstStyle>
            <a:lvl1pPr indent="-406400" lvl="0" marL="457200" algn="l">
              <a:spcBef>
                <a:spcPts val="600"/>
              </a:spcBef>
              <a:spcAft>
                <a:spcPts val="0"/>
              </a:spcAft>
              <a:buClr>
                <a:schemeClr val="dk1"/>
              </a:buClr>
              <a:buSzPts val="2800"/>
              <a:buChar char="•"/>
              <a:defRPr sz="2800"/>
            </a:lvl1pPr>
            <a:lvl2pPr indent="-381000" lvl="1" marL="914400" algn="l">
              <a:spcBef>
                <a:spcPts val="40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400"/>
              </a:spcBef>
              <a:spcAft>
                <a:spcPts val="0"/>
              </a:spcAft>
              <a:buClr>
                <a:schemeClr val="dk1"/>
              </a:buClr>
              <a:buSzPts val="1800"/>
              <a:buChar char="–"/>
              <a:defRPr sz="1800"/>
            </a:lvl4pPr>
            <a:lvl5pPr indent="-342900" lvl="4" marL="2286000" algn="l">
              <a:spcBef>
                <a:spcPts val="400"/>
              </a:spcBef>
              <a:spcAft>
                <a:spcPts val="0"/>
              </a:spcAft>
              <a:buClr>
                <a:schemeClr val="dk1"/>
              </a:buClr>
              <a:buSzPts val="1800"/>
              <a:buChar char="»"/>
              <a:defRPr sz="1800"/>
            </a:lvl5pPr>
            <a:lvl6pPr indent="-342900" lvl="5" marL="2743200" algn="l">
              <a:spcBef>
                <a:spcPts val="400"/>
              </a:spcBef>
              <a:spcAft>
                <a:spcPts val="0"/>
              </a:spcAft>
              <a:buClr>
                <a:schemeClr val="dk1"/>
              </a:buClr>
              <a:buSzPts val="1800"/>
              <a:buChar char="•"/>
              <a:defRPr sz="1800"/>
            </a:lvl6pPr>
            <a:lvl7pPr indent="-342900" lvl="6" marL="3200400" algn="l">
              <a:spcBef>
                <a:spcPts val="400"/>
              </a:spcBef>
              <a:spcAft>
                <a:spcPts val="0"/>
              </a:spcAft>
              <a:buClr>
                <a:schemeClr val="dk1"/>
              </a:buClr>
              <a:buSzPts val="1800"/>
              <a:buChar char="•"/>
              <a:defRPr sz="1800"/>
            </a:lvl7pPr>
            <a:lvl8pPr indent="-342900" lvl="7" marL="3657600" algn="l">
              <a:spcBef>
                <a:spcPts val="400"/>
              </a:spcBef>
              <a:spcAft>
                <a:spcPts val="0"/>
              </a:spcAft>
              <a:buClr>
                <a:schemeClr val="dk1"/>
              </a:buClr>
              <a:buSzPts val="1800"/>
              <a:buChar char="•"/>
              <a:defRPr sz="1800"/>
            </a:lvl8pPr>
            <a:lvl9pPr indent="-342900" lvl="8" marL="4114800" algn="l">
              <a:spcBef>
                <a:spcPts val="400"/>
              </a:spcBef>
              <a:spcAft>
                <a:spcPts val="0"/>
              </a:spcAft>
              <a:buClr>
                <a:schemeClr val="dk1"/>
              </a:buClr>
              <a:buSzPts val="1800"/>
              <a:buChar char="•"/>
              <a:defRPr sz="1800"/>
            </a:lvl9pPr>
          </a:lstStyle>
          <a:p/>
        </p:txBody>
      </p:sp>
      <p:sp>
        <p:nvSpPr>
          <p:cNvPr id="232" name="Google Shape;232;p42"/>
          <p:cNvSpPr txBox="1"/>
          <p:nvPr>
            <p:ph idx="10" type="dt"/>
          </p:nvPr>
        </p:nvSpPr>
        <p:spPr>
          <a:xfrm>
            <a:off x="457200" y="6356350"/>
            <a:ext cx="2133600" cy="365400"/>
          </a:xfrm>
          <a:prstGeom prst="rect">
            <a:avLst/>
          </a:prstGeom>
          <a:noFill/>
          <a:ln>
            <a:noFill/>
          </a:ln>
        </p:spPr>
        <p:txBody>
          <a:bodyPr anchorCtr="0" anchor="ctr" bIns="45700" lIns="91450" spcFirstLastPara="1" rIns="91450"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33" name="Google Shape;233;p42"/>
          <p:cNvSpPr txBox="1"/>
          <p:nvPr>
            <p:ph idx="11" type="ftr"/>
          </p:nvPr>
        </p:nvSpPr>
        <p:spPr>
          <a:xfrm>
            <a:off x="3124200" y="6356350"/>
            <a:ext cx="2895600" cy="365400"/>
          </a:xfrm>
          <a:prstGeom prst="rect">
            <a:avLst/>
          </a:prstGeom>
          <a:noFill/>
          <a:ln>
            <a:noFill/>
          </a:ln>
        </p:spPr>
        <p:txBody>
          <a:bodyPr anchorCtr="0" anchor="ctr" bIns="45700" lIns="91450" spcFirstLastPara="1" rIns="91450"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34" name="Google Shape;234;p42"/>
          <p:cNvSpPr txBox="1"/>
          <p:nvPr>
            <p:ph idx="12" type="sldNum"/>
          </p:nvPr>
        </p:nvSpPr>
        <p:spPr>
          <a:xfrm>
            <a:off x="6553200" y="6356350"/>
            <a:ext cx="2133600" cy="365400"/>
          </a:xfrm>
          <a:prstGeom prst="rect">
            <a:avLst/>
          </a:prstGeom>
          <a:noFill/>
          <a:ln>
            <a:noFill/>
          </a:ln>
        </p:spPr>
        <p:txBody>
          <a:bodyPr anchorCtr="0" anchor="ctr" bIns="45700" lIns="91450" spcFirstLastPara="1" rIns="9145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235" name="Shape 235"/>
        <p:cNvGrpSpPr/>
        <p:nvPr/>
      </p:nvGrpSpPr>
      <p:grpSpPr>
        <a:xfrm>
          <a:off x="0" y="0"/>
          <a:ext cx="0" cy="0"/>
          <a:chOff x="0" y="0"/>
          <a:chExt cx="0" cy="0"/>
        </a:xfrm>
      </p:grpSpPr>
      <p:sp>
        <p:nvSpPr>
          <p:cNvPr id="236" name="Google Shape;236;p43"/>
          <p:cNvSpPr txBox="1"/>
          <p:nvPr>
            <p:ph type="title"/>
          </p:nvPr>
        </p:nvSpPr>
        <p:spPr>
          <a:xfrm>
            <a:off x="457200" y="274638"/>
            <a:ext cx="8229600" cy="1143000"/>
          </a:xfrm>
          <a:prstGeom prst="rect">
            <a:avLst/>
          </a:prstGeom>
          <a:noFill/>
          <a:ln>
            <a:noFill/>
          </a:ln>
        </p:spPr>
        <p:txBody>
          <a:bodyPr anchorCtr="0" anchor="ctr" bIns="45700" lIns="91450" spcFirstLastPara="1" rIns="91450"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7" name="Google Shape;237;p43"/>
          <p:cNvSpPr txBox="1"/>
          <p:nvPr>
            <p:ph idx="1" type="body"/>
          </p:nvPr>
        </p:nvSpPr>
        <p:spPr>
          <a:xfrm>
            <a:off x="457200" y="1535113"/>
            <a:ext cx="4040400" cy="640200"/>
          </a:xfrm>
          <a:prstGeom prst="rect">
            <a:avLst/>
          </a:prstGeom>
          <a:noFill/>
          <a:ln>
            <a:noFill/>
          </a:ln>
        </p:spPr>
        <p:txBody>
          <a:bodyPr anchorCtr="0" anchor="b" bIns="45700" lIns="91450" spcFirstLastPara="1" rIns="91450" wrap="square" tIns="45700">
            <a:normAutofit/>
          </a:bodyPr>
          <a:lstStyle>
            <a:lvl1pPr indent="-228600" lvl="0" marL="457200" algn="l">
              <a:spcBef>
                <a:spcPts val="40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400"/>
              </a:spcBef>
              <a:spcAft>
                <a:spcPts val="0"/>
              </a:spcAft>
              <a:buClr>
                <a:schemeClr val="dk1"/>
              </a:buClr>
              <a:buSzPts val="1800"/>
              <a:buNone/>
              <a:defRPr b="1" sz="1800"/>
            </a:lvl3pPr>
            <a:lvl4pPr indent="-228600" lvl="3" marL="1828800" algn="l">
              <a:spcBef>
                <a:spcPts val="400"/>
              </a:spcBef>
              <a:spcAft>
                <a:spcPts val="0"/>
              </a:spcAft>
              <a:buClr>
                <a:schemeClr val="dk1"/>
              </a:buClr>
              <a:buSzPts val="1600"/>
              <a:buNone/>
              <a:defRPr b="1" sz="1600"/>
            </a:lvl4pPr>
            <a:lvl5pPr indent="-228600" lvl="4" marL="2286000" algn="l">
              <a:spcBef>
                <a:spcPts val="400"/>
              </a:spcBef>
              <a:spcAft>
                <a:spcPts val="0"/>
              </a:spcAft>
              <a:buClr>
                <a:schemeClr val="dk1"/>
              </a:buClr>
              <a:buSzPts val="1600"/>
              <a:buNone/>
              <a:defRPr b="1" sz="1600"/>
            </a:lvl5pPr>
            <a:lvl6pPr indent="-228600" lvl="5" marL="2743200" algn="l">
              <a:spcBef>
                <a:spcPts val="400"/>
              </a:spcBef>
              <a:spcAft>
                <a:spcPts val="0"/>
              </a:spcAft>
              <a:buClr>
                <a:schemeClr val="dk1"/>
              </a:buClr>
              <a:buSzPts val="1600"/>
              <a:buNone/>
              <a:defRPr b="1" sz="1600"/>
            </a:lvl6pPr>
            <a:lvl7pPr indent="-228600" lvl="6" marL="3200400" algn="l">
              <a:spcBef>
                <a:spcPts val="400"/>
              </a:spcBef>
              <a:spcAft>
                <a:spcPts val="0"/>
              </a:spcAft>
              <a:buClr>
                <a:schemeClr val="dk1"/>
              </a:buClr>
              <a:buSzPts val="1600"/>
              <a:buNone/>
              <a:defRPr b="1" sz="1600"/>
            </a:lvl7pPr>
            <a:lvl8pPr indent="-228600" lvl="7" marL="3657600" algn="l">
              <a:spcBef>
                <a:spcPts val="400"/>
              </a:spcBef>
              <a:spcAft>
                <a:spcPts val="0"/>
              </a:spcAft>
              <a:buClr>
                <a:schemeClr val="dk1"/>
              </a:buClr>
              <a:buSzPts val="1600"/>
              <a:buNone/>
              <a:defRPr b="1" sz="1600"/>
            </a:lvl8pPr>
            <a:lvl9pPr indent="-228600" lvl="8" marL="4114800" algn="l">
              <a:spcBef>
                <a:spcPts val="400"/>
              </a:spcBef>
              <a:spcAft>
                <a:spcPts val="0"/>
              </a:spcAft>
              <a:buClr>
                <a:schemeClr val="dk1"/>
              </a:buClr>
              <a:buSzPts val="1600"/>
              <a:buNone/>
              <a:defRPr b="1" sz="1600"/>
            </a:lvl9pPr>
          </a:lstStyle>
          <a:p/>
        </p:txBody>
      </p:sp>
      <p:sp>
        <p:nvSpPr>
          <p:cNvPr id="238" name="Google Shape;238;p43"/>
          <p:cNvSpPr txBox="1"/>
          <p:nvPr>
            <p:ph idx="2" type="body"/>
          </p:nvPr>
        </p:nvSpPr>
        <p:spPr>
          <a:xfrm>
            <a:off x="457200" y="2174875"/>
            <a:ext cx="4040400" cy="3951600"/>
          </a:xfrm>
          <a:prstGeom prst="rect">
            <a:avLst/>
          </a:prstGeom>
          <a:noFill/>
          <a:ln>
            <a:noFill/>
          </a:ln>
        </p:spPr>
        <p:txBody>
          <a:bodyPr anchorCtr="0" anchor="t" bIns="45700" lIns="91450" spcFirstLastPara="1" rIns="91450" wrap="square" tIns="45700">
            <a:normAutofit/>
          </a:bodyPr>
          <a:lstStyle>
            <a:lvl1pPr indent="-381000" lvl="0" marL="457200" algn="l">
              <a:spcBef>
                <a:spcPts val="40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400"/>
              </a:spcBef>
              <a:spcAft>
                <a:spcPts val="0"/>
              </a:spcAft>
              <a:buClr>
                <a:schemeClr val="dk1"/>
              </a:buClr>
              <a:buSzPts val="1800"/>
              <a:buChar char="•"/>
              <a:defRPr sz="1800"/>
            </a:lvl3pPr>
            <a:lvl4pPr indent="-330200" lvl="3" marL="1828800" algn="l">
              <a:spcBef>
                <a:spcPts val="400"/>
              </a:spcBef>
              <a:spcAft>
                <a:spcPts val="0"/>
              </a:spcAft>
              <a:buClr>
                <a:schemeClr val="dk1"/>
              </a:buClr>
              <a:buSzPts val="1600"/>
              <a:buChar char="–"/>
              <a:defRPr sz="1600"/>
            </a:lvl4pPr>
            <a:lvl5pPr indent="-330200" lvl="4" marL="2286000" algn="l">
              <a:spcBef>
                <a:spcPts val="400"/>
              </a:spcBef>
              <a:spcAft>
                <a:spcPts val="0"/>
              </a:spcAft>
              <a:buClr>
                <a:schemeClr val="dk1"/>
              </a:buClr>
              <a:buSzPts val="1600"/>
              <a:buChar char="»"/>
              <a:defRPr sz="1600"/>
            </a:lvl5pPr>
            <a:lvl6pPr indent="-330200" lvl="5" marL="2743200" algn="l">
              <a:spcBef>
                <a:spcPts val="400"/>
              </a:spcBef>
              <a:spcAft>
                <a:spcPts val="0"/>
              </a:spcAft>
              <a:buClr>
                <a:schemeClr val="dk1"/>
              </a:buClr>
              <a:buSzPts val="1600"/>
              <a:buChar char="•"/>
              <a:defRPr sz="1600"/>
            </a:lvl6pPr>
            <a:lvl7pPr indent="-330200" lvl="6" marL="3200400" algn="l">
              <a:spcBef>
                <a:spcPts val="400"/>
              </a:spcBef>
              <a:spcAft>
                <a:spcPts val="0"/>
              </a:spcAft>
              <a:buClr>
                <a:schemeClr val="dk1"/>
              </a:buClr>
              <a:buSzPts val="1600"/>
              <a:buChar char="•"/>
              <a:defRPr sz="1600"/>
            </a:lvl7pPr>
            <a:lvl8pPr indent="-330200" lvl="7" marL="3657600" algn="l">
              <a:spcBef>
                <a:spcPts val="400"/>
              </a:spcBef>
              <a:spcAft>
                <a:spcPts val="0"/>
              </a:spcAft>
              <a:buClr>
                <a:schemeClr val="dk1"/>
              </a:buClr>
              <a:buSzPts val="1600"/>
              <a:buChar char="•"/>
              <a:defRPr sz="1600"/>
            </a:lvl8pPr>
            <a:lvl9pPr indent="-330200" lvl="8" marL="4114800" algn="l">
              <a:spcBef>
                <a:spcPts val="400"/>
              </a:spcBef>
              <a:spcAft>
                <a:spcPts val="0"/>
              </a:spcAft>
              <a:buClr>
                <a:schemeClr val="dk1"/>
              </a:buClr>
              <a:buSzPts val="1600"/>
              <a:buChar char="•"/>
              <a:defRPr sz="1600"/>
            </a:lvl9pPr>
          </a:lstStyle>
          <a:p/>
        </p:txBody>
      </p:sp>
      <p:sp>
        <p:nvSpPr>
          <p:cNvPr id="239" name="Google Shape;239;p43"/>
          <p:cNvSpPr txBox="1"/>
          <p:nvPr>
            <p:ph idx="3" type="body"/>
          </p:nvPr>
        </p:nvSpPr>
        <p:spPr>
          <a:xfrm>
            <a:off x="4645025" y="1535113"/>
            <a:ext cx="4042200" cy="640200"/>
          </a:xfrm>
          <a:prstGeom prst="rect">
            <a:avLst/>
          </a:prstGeom>
          <a:noFill/>
          <a:ln>
            <a:noFill/>
          </a:ln>
        </p:spPr>
        <p:txBody>
          <a:bodyPr anchorCtr="0" anchor="b" bIns="45700" lIns="91450" spcFirstLastPara="1" rIns="91450" wrap="square" tIns="45700">
            <a:normAutofit/>
          </a:bodyPr>
          <a:lstStyle>
            <a:lvl1pPr indent="-228600" lvl="0" marL="457200" algn="l">
              <a:spcBef>
                <a:spcPts val="40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400"/>
              </a:spcBef>
              <a:spcAft>
                <a:spcPts val="0"/>
              </a:spcAft>
              <a:buClr>
                <a:schemeClr val="dk1"/>
              </a:buClr>
              <a:buSzPts val="1800"/>
              <a:buNone/>
              <a:defRPr b="1" sz="1800"/>
            </a:lvl3pPr>
            <a:lvl4pPr indent="-228600" lvl="3" marL="1828800" algn="l">
              <a:spcBef>
                <a:spcPts val="400"/>
              </a:spcBef>
              <a:spcAft>
                <a:spcPts val="0"/>
              </a:spcAft>
              <a:buClr>
                <a:schemeClr val="dk1"/>
              </a:buClr>
              <a:buSzPts val="1600"/>
              <a:buNone/>
              <a:defRPr b="1" sz="1600"/>
            </a:lvl4pPr>
            <a:lvl5pPr indent="-228600" lvl="4" marL="2286000" algn="l">
              <a:spcBef>
                <a:spcPts val="400"/>
              </a:spcBef>
              <a:spcAft>
                <a:spcPts val="0"/>
              </a:spcAft>
              <a:buClr>
                <a:schemeClr val="dk1"/>
              </a:buClr>
              <a:buSzPts val="1600"/>
              <a:buNone/>
              <a:defRPr b="1" sz="1600"/>
            </a:lvl5pPr>
            <a:lvl6pPr indent="-228600" lvl="5" marL="2743200" algn="l">
              <a:spcBef>
                <a:spcPts val="400"/>
              </a:spcBef>
              <a:spcAft>
                <a:spcPts val="0"/>
              </a:spcAft>
              <a:buClr>
                <a:schemeClr val="dk1"/>
              </a:buClr>
              <a:buSzPts val="1600"/>
              <a:buNone/>
              <a:defRPr b="1" sz="1600"/>
            </a:lvl6pPr>
            <a:lvl7pPr indent="-228600" lvl="6" marL="3200400" algn="l">
              <a:spcBef>
                <a:spcPts val="400"/>
              </a:spcBef>
              <a:spcAft>
                <a:spcPts val="0"/>
              </a:spcAft>
              <a:buClr>
                <a:schemeClr val="dk1"/>
              </a:buClr>
              <a:buSzPts val="1600"/>
              <a:buNone/>
              <a:defRPr b="1" sz="1600"/>
            </a:lvl7pPr>
            <a:lvl8pPr indent="-228600" lvl="7" marL="3657600" algn="l">
              <a:spcBef>
                <a:spcPts val="400"/>
              </a:spcBef>
              <a:spcAft>
                <a:spcPts val="0"/>
              </a:spcAft>
              <a:buClr>
                <a:schemeClr val="dk1"/>
              </a:buClr>
              <a:buSzPts val="1600"/>
              <a:buNone/>
              <a:defRPr b="1" sz="1600"/>
            </a:lvl8pPr>
            <a:lvl9pPr indent="-228600" lvl="8" marL="4114800" algn="l">
              <a:spcBef>
                <a:spcPts val="400"/>
              </a:spcBef>
              <a:spcAft>
                <a:spcPts val="0"/>
              </a:spcAft>
              <a:buClr>
                <a:schemeClr val="dk1"/>
              </a:buClr>
              <a:buSzPts val="1600"/>
              <a:buNone/>
              <a:defRPr b="1" sz="1600"/>
            </a:lvl9pPr>
          </a:lstStyle>
          <a:p/>
        </p:txBody>
      </p:sp>
      <p:sp>
        <p:nvSpPr>
          <p:cNvPr id="240" name="Google Shape;240;p43"/>
          <p:cNvSpPr txBox="1"/>
          <p:nvPr>
            <p:ph idx="4" type="body"/>
          </p:nvPr>
        </p:nvSpPr>
        <p:spPr>
          <a:xfrm>
            <a:off x="4645025" y="2174875"/>
            <a:ext cx="4042200" cy="3951600"/>
          </a:xfrm>
          <a:prstGeom prst="rect">
            <a:avLst/>
          </a:prstGeom>
          <a:noFill/>
          <a:ln>
            <a:noFill/>
          </a:ln>
        </p:spPr>
        <p:txBody>
          <a:bodyPr anchorCtr="0" anchor="t" bIns="45700" lIns="91450" spcFirstLastPara="1" rIns="91450" wrap="square" tIns="45700">
            <a:normAutofit/>
          </a:bodyPr>
          <a:lstStyle>
            <a:lvl1pPr indent="-381000" lvl="0" marL="457200" algn="l">
              <a:spcBef>
                <a:spcPts val="40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400"/>
              </a:spcBef>
              <a:spcAft>
                <a:spcPts val="0"/>
              </a:spcAft>
              <a:buClr>
                <a:schemeClr val="dk1"/>
              </a:buClr>
              <a:buSzPts val="1800"/>
              <a:buChar char="•"/>
              <a:defRPr sz="1800"/>
            </a:lvl3pPr>
            <a:lvl4pPr indent="-330200" lvl="3" marL="1828800" algn="l">
              <a:spcBef>
                <a:spcPts val="400"/>
              </a:spcBef>
              <a:spcAft>
                <a:spcPts val="0"/>
              </a:spcAft>
              <a:buClr>
                <a:schemeClr val="dk1"/>
              </a:buClr>
              <a:buSzPts val="1600"/>
              <a:buChar char="–"/>
              <a:defRPr sz="1600"/>
            </a:lvl4pPr>
            <a:lvl5pPr indent="-330200" lvl="4" marL="2286000" algn="l">
              <a:spcBef>
                <a:spcPts val="400"/>
              </a:spcBef>
              <a:spcAft>
                <a:spcPts val="0"/>
              </a:spcAft>
              <a:buClr>
                <a:schemeClr val="dk1"/>
              </a:buClr>
              <a:buSzPts val="1600"/>
              <a:buChar char="»"/>
              <a:defRPr sz="1600"/>
            </a:lvl5pPr>
            <a:lvl6pPr indent="-330200" lvl="5" marL="2743200" algn="l">
              <a:spcBef>
                <a:spcPts val="400"/>
              </a:spcBef>
              <a:spcAft>
                <a:spcPts val="0"/>
              </a:spcAft>
              <a:buClr>
                <a:schemeClr val="dk1"/>
              </a:buClr>
              <a:buSzPts val="1600"/>
              <a:buChar char="•"/>
              <a:defRPr sz="1600"/>
            </a:lvl6pPr>
            <a:lvl7pPr indent="-330200" lvl="6" marL="3200400" algn="l">
              <a:spcBef>
                <a:spcPts val="400"/>
              </a:spcBef>
              <a:spcAft>
                <a:spcPts val="0"/>
              </a:spcAft>
              <a:buClr>
                <a:schemeClr val="dk1"/>
              </a:buClr>
              <a:buSzPts val="1600"/>
              <a:buChar char="•"/>
              <a:defRPr sz="1600"/>
            </a:lvl7pPr>
            <a:lvl8pPr indent="-330200" lvl="7" marL="3657600" algn="l">
              <a:spcBef>
                <a:spcPts val="400"/>
              </a:spcBef>
              <a:spcAft>
                <a:spcPts val="0"/>
              </a:spcAft>
              <a:buClr>
                <a:schemeClr val="dk1"/>
              </a:buClr>
              <a:buSzPts val="1600"/>
              <a:buChar char="•"/>
              <a:defRPr sz="1600"/>
            </a:lvl8pPr>
            <a:lvl9pPr indent="-330200" lvl="8" marL="4114800" algn="l">
              <a:spcBef>
                <a:spcPts val="400"/>
              </a:spcBef>
              <a:spcAft>
                <a:spcPts val="0"/>
              </a:spcAft>
              <a:buClr>
                <a:schemeClr val="dk1"/>
              </a:buClr>
              <a:buSzPts val="1600"/>
              <a:buChar char="•"/>
              <a:defRPr sz="1600"/>
            </a:lvl9pPr>
          </a:lstStyle>
          <a:p/>
        </p:txBody>
      </p:sp>
      <p:sp>
        <p:nvSpPr>
          <p:cNvPr id="241" name="Google Shape;241;p43"/>
          <p:cNvSpPr txBox="1"/>
          <p:nvPr>
            <p:ph idx="10" type="dt"/>
          </p:nvPr>
        </p:nvSpPr>
        <p:spPr>
          <a:xfrm>
            <a:off x="457200" y="6356350"/>
            <a:ext cx="2133600" cy="365400"/>
          </a:xfrm>
          <a:prstGeom prst="rect">
            <a:avLst/>
          </a:prstGeom>
          <a:noFill/>
          <a:ln>
            <a:noFill/>
          </a:ln>
        </p:spPr>
        <p:txBody>
          <a:bodyPr anchorCtr="0" anchor="ctr" bIns="45700" lIns="91450" spcFirstLastPara="1" rIns="91450"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42" name="Google Shape;242;p43"/>
          <p:cNvSpPr txBox="1"/>
          <p:nvPr>
            <p:ph idx="11" type="ftr"/>
          </p:nvPr>
        </p:nvSpPr>
        <p:spPr>
          <a:xfrm>
            <a:off x="3124200" y="6356350"/>
            <a:ext cx="2895600" cy="365400"/>
          </a:xfrm>
          <a:prstGeom prst="rect">
            <a:avLst/>
          </a:prstGeom>
          <a:noFill/>
          <a:ln>
            <a:noFill/>
          </a:ln>
        </p:spPr>
        <p:txBody>
          <a:bodyPr anchorCtr="0" anchor="ctr" bIns="45700" lIns="91450" spcFirstLastPara="1" rIns="91450"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43" name="Google Shape;243;p43"/>
          <p:cNvSpPr txBox="1"/>
          <p:nvPr>
            <p:ph idx="12" type="sldNum"/>
          </p:nvPr>
        </p:nvSpPr>
        <p:spPr>
          <a:xfrm>
            <a:off x="6553200" y="6356350"/>
            <a:ext cx="2133600" cy="365400"/>
          </a:xfrm>
          <a:prstGeom prst="rect">
            <a:avLst/>
          </a:prstGeom>
          <a:noFill/>
          <a:ln>
            <a:noFill/>
          </a:ln>
        </p:spPr>
        <p:txBody>
          <a:bodyPr anchorCtr="0" anchor="ctr" bIns="45700" lIns="91450" spcFirstLastPara="1" rIns="9145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7" name="Shape 27"/>
        <p:cNvGrpSpPr/>
        <p:nvPr/>
      </p:nvGrpSpPr>
      <p:grpSpPr>
        <a:xfrm>
          <a:off x="0" y="0"/>
          <a:ext cx="0" cy="0"/>
          <a:chOff x="0" y="0"/>
          <a:chExt cx="0" cy="0"/>
        </a:xfrm>
      </p:grpSpPr>
      <p:sp>
        <p:nvSpPr>
          <p:cNvPr id="28" name="Google Shape;28;p5"/>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 name="Google Shape;29;p5"/>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0" name="Google Shape;30;p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44" name="Shape 244"/>
        <p:cNvGrpSpPr/>
        <p:nvPr/>
      </p:nvGrpSpPr>
      <p:grpSpPr>
        <a:xfrm>
          <a:off x="0" y="0"/>
          <a:ext cx="0" cy="0"/>
          <a:chOff x="0" y="0"/>
          <a:chExt cx="0" cy="0"/>
        </a:xfrm>
      </p:grpSpPr>
      <p:sp>
        <p:nvSpPr>
          <p:cNvPr id="245" name="Google Shape;245;p44"/>
          <p:cNvSpPr txBox="1"/>
          <p:nvPr>
            <p:ph type="title"/>
          </p:nvPr>
        </p:nvSpPr>
        <p:spPr>
          <a:xfrm>
            <a:off x="457200" y="274638"/>
            <a:ext cx="8229600" cy="1143000"/>
          </a:xfrm>
          <a:prstGeom prst="rect">
            <a:avLst/>
          </a:prstGeom>
          <a:noFill/>
          <a:ln>
            <a:noFill/>
          </a:ln>
        </p:spPr>
        <p:txBody>
          <a:bodyPr anchorCtr="0" anchor="ctr" bIns="45700" lIns="91450" spcFirstLastPara="1" rIns="91450"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46" name="Google Shape;246;p44"/>
          <p:cNvSpPr txBox="1"/>
          <p:nvPr>
            <p:ph idx="10" type="dt"/>
          </p:nvPr>
        </p:nvSpPr>
        <p:spPr>
          <a:xfrm>
            <a:off x="457200" y="6356350"/>
            <a:ext cx="2133600" cy="365400"/>
          </a:xfrm>
          <a:prstGeom prst="rect">
            <a:avLst/>
          </a:prstGeom>
          <a:noFill/>
          <a:ln>
            <a:noFill/>
          </a:ln>
        </p:spPr>
        <p:txBody>
          <a:bodyPr anchorCtr="0" anchor="ctr" bIns="45700" lIns="91450" spcFirstLastPara="1" rIns="91450"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47" name="Google Shape;247;p44"/>
          <p:cNvSpPr txBox="1"/>
          <p:nvPr>
            <p:ph idx="11" type="ftr"/>
          </p:nvPr>
        </p:nvSpPr>
        <p:spPr>
          <a:xfrm>
            <a:off x="3124200" y="6356350"/>
            <a:ext cx="2895600" cy="365400"/>
          </a:xfrm>
          <a:prstGeom prst="rect">
            <a:avLst/>
          </a:prstGeom>
          <a:noFill/>
          <a:ln>
            <a:noFill/>
          </a:ln>
        </p:spPr>
        <p:txBody>
          <a:bodyPr anchorCtr="0" anchor="ctr" bIns="45700" lIns="91450" spcFirstLastPara="1" rIns="91450"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48" name="Google Shape;248;p44"/>
          <p:cNvSpPr txBox="1"/>
          <p:nvPr>
            <p:ph idx="12" type="sldNum"/>
          </p:nvPr>
        </p:nvSpPr>
        <p:spPr>
          <a:xfrm>
            <a:off x="6553200" y="6356350"/>
            <a:ext cx="2133600" cy="365400"/>
          </a:xfrm>
          <a:prstGeom prst="rect">
            <a:avLst/>
          </a:prstGeom>
          <a:noFill/>
          <a:ln>
            <a:noFill/>
          </a:ln>
        </p:spPr>
        <p:txBody>
          <a:bodyPr anchorCtr="0" anchor="ctr" bIns="45700" lIns="91450" spcFirstLastPara="1" rIns="9145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249" name="Shape 249"/>
        <p:cNvGrpSpPr/>
        <p:nvPr/>
      </p:nvGrpSpPr>
      <p:grpSpPr>
        <a:xfrm>
          <a:off x="0" y="0"/>
          <a:ext cx="0" cy="0"/>
          <a:chOff x="0" y="0"/>
          <a:chExt cx="0" cy="0"/>
        </a:xfrm>
      </p:grpSpPr>
      <p:sp>
        <p:nvSpPr>
          <p:cNvPr id="250" name="Google Shape;250;p45"/>
          <p:cNvSpPr txBox="1"/>
          <p:nvPr>
            <p:ph type="title"/>
          </p:nvPr>
        </p:nvSpPr>
        <p:spPr>
          <a:xfrm>
            <a:off x="457200" y="273050"/>
            <a:ext cx="3008400" cy="1162200"/>
          </a:xfrm>
          <a:prstGeom prst="rect">
            <a:avLst/>
          </a:prstGeom>
          <a:noFill/>
          <a:ln>
            <a:noFill/>
          </a:ln>
        </p:spPr>
        <p:txBody>
          <a:bodyPr anchorCtr="0" anchor="b" bIns="45700" lIns="91450" spcFirstLastPara="1" rIns="91450"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51" name="Google Shape;251;p45"/>
          <p:cNvSpPr txBox="1"/>
          <p:nvPr>
            <p:ph idx="1" type="body"/>
          </p:nvPr>
        </p:nvSpPr>
        <p:spPr>
          <a:xfrm>
            <a:off x="3575050" y="273050"/>
            <a:ext cx="5112000" cy="5853000"/>
          </a:xfrm>
          <a:prstGeom prst="rect">
            <a:avLst/>
          </a:prstGeom>
          <a:noFill/>
          <a:ln>
            <a:noFill/>
          </a:ln>
        </p:spPr>
        <p:txBody>
          <a:bodyPr anchorCtr="0" anchor="t" bIns="45700" lIns="91450" spcFirstLastPara="1" rIns="91450" wrap="square" tIns="45700">
            <a:normAutofit/>
          </a:bodyPr>
          <a:lstStyle>
            <a:lvl1pPr indent="-431800" lvl="0" marL="457200" algn="l">
              <a:spcBef>
                <a:spcPts val="600"/>
              </a:spcBef>
              <a:spcAft>
                <a:spcPts val="0"/>
              </a:spcAft>
              <a:buClr>
                <a:schemeClr val="dk1"/>
              </a:buClr>
              <a:buSzPts val="3200"/>
              <a:buChar char="•"/>
              <a:defRPr sz="3200"/>
            </a:lvl1pPr>
            <a:lvl2pPr indent="-406400" lvl="1" marL="914400" algn="l">
              <a:spcBef>
                <a:spcPts val="600"/>
              </a:spcBef>
              <a:spcAft>
                <a:spcPts val="0"/>
              </a:spcAft>
              <a:buClr>
                <a:schemeClr val="dk1"/>
              </a:buClr>
              <a:buSzPts val="2800"/>
              <a:buChar char="–"/>
              <a:defRPr sz="2800"/>
            </a:lvl2pPr>
            <a:lvl3pPr indent="-381000" lvl="2" marL="1371600" algn="l">
              <a:spcBef>
                <a:spcPts val="40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252" name="Google Shape;252;p45"/>
          <p:cNvSpPr txBox="1"/>
          <p:nvPr>
            <p:ph idx="2" type="body"/>
          </p:nvPr>
        </p:nvSpPr>
        <p:spPr>
          <a:xfrm>
            <a:off x="457200" y="1435100"/>
            <a:ext cx="3008400" cy="4691400"/>
          </a:xfrm>
          <a:prstGeom prst="rect">
            <a:avLst/>
          </a:prstGeom>
          <a:noFill/>
          <a:ln>
            <a:noFill/>
          </a:ln>
        </p:spPr>
        <p:txBody>
          <a:bodyPr anchorCtr="0" anchor="t" bIns="45700" lIns="91450" spcFirstLastPara="1" rIns="91450" wrap="square" tIns="45700">
            <a:normAutofit/>
          </a:bodyPr>
          <a:lstStyle>
            <a:lvl1pPr indent="-228600" lvl="0" marL="457200" algn="l">
              <a:spcBef>
                <a:spcPts val="200"/>
              </a:spcBef>
              <a:spcAft>
                <a:spcPts val="0"/>
              </a:spcAft>
              <a:buClr>
                <a:schemeClr val="dk1"/>
              </a:buClr>
              <a:buSzPts val="1400"/>
              <a:buNone/>
              <a:defRPr sz="1400"/>
            </a:lvl1pPr>
            <a:lvl2pPr indent="-228600" lvl="1" marL="914400" algn="l">
              <a:spcBef>
                <a:spcPts val="20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200"/>
              </a:spcBef>
              <a:spcAft>
                <a:spcPts val="0"/>
              </a:spcAft>
              <a:buClr>
                <a:schemeClr val="dk1"/>
              </a:buClr>
              <a:buSzPts val="1000"/>
              <a:buNone/>
              <a:defRPr sz="1000"/>
            </a:lvl4pPr>
            <a:lvl5pPr indent="-228600" lvl="4" marL="2286000" algn="l">
              <a:spcBef>
                <a:spcPts val="200"/>
              </a:spcBef>
              <a:spcAft>
                <a:spcPts val="0"/>
              </a:spcAft>
              <a:buClr>
                <a:schemeClr val="dk1"/>
              </a:buClr>
              <a:buSzPts val="1000"/>
              <a:buNone/>
              <a:defRPr sz="1000"/>
            </a:lvl5pPr>
            <a:lvl6pPr indent="-228600" lvl="5" marL="2743200" algn="l">
              <a:spcBef>
                <a:spcPts val="200"/>
              </a:spcBef>
              <a:spcAft>
                <a:spcPts val="0"/>
              </a:spcAft>
              <a:buClr>
                <a:schemeClr val="dk1"/>
              </a:buClr>
              <a:buSzPts val="1000"/>
              <a:buNone/>
              <a:defRPr sz="1000"/>
            </a:lvl6pPr>
            <a:lvl7pPr indent="-228600" lvl="6" marL="3200400" algn="l">
              <a:spcBef>
                <a:spcPts val="200"/>
              </a:spcBef>
              <a:spcAft>
                <a:spcPts val="0"/>
              </a:spcAft>
              <a:buClr>
                <a:schemeClr val="dk1"/>
              </a:buClr>
              <a:buSzPts val="1000"/>
              <a:buNone/>
              <a:defRPr sz="1000"/>
            </a:lvl7pPr>
            <a:lvl8pPr indent="-228600" lvl="7" marL="3657600" algn="l">
              <a:spcBef>
                <a:spcPts val="200"/>
              </a:spcBef>
              <a:spcAft>
                <a:spcPts val="0"/>
              </a:spcAft>
              <a:buClr>
                <a:schemeClr val="dk1"/>
              </a:buClr>
              <a:buSzPts val="1000"/>
              <a:buNone/>
              <a:defRPr sz="1000"/>
            </a:lvl8pPr>
            <a:lvl9pPr indent="-228600" lvl="8" marL="4114800" algn="l">
              <a:spcBef>
                <a:spcPts val="200"/>
              </a:spcBef>
              <a:spcAft>
                <a:spcPts val="0"/>
              </a:spcAft>
              <a:buClr>
                <a:schemeClr val="dk1"/>
              </a:buClr>
              <a:buSzPts val="1000"/>
              <a:buNone/>
              <a:defRPr sz="1000"/>
            </a:lvl9pPr>
          </a:lstStyle>
          <a:p/>
        </p:txBody>
      </p:sp>
      <p:sp>
        <p:nvSpPr>
          <p:cNvPr id="253" name="Google Shape;253;p45"/>
          <p:cNvSpPr txBox="1"/>
          <p:nvPr>
            <p:ph idx="10" type="dt"/>
          </p:nvPr>
        </p:nvSpPr>
        <p:spPr>
          <a:xfrm>
            <a:off x="457200" y="6356350"/>
            <a:ext cx="2133600" cy="365400"/>
          </a:xfrm>
          <a:prstGeom prst="rect">
            <a:avLst/>
          </a:prstGeom>
          <a:noFill/>
          <a:ln>
            <a:noFill/>
          </a:ln>
        </p:spPr>
        <p:txBody>
          <a:bodyPr anchorCtr="0" anchor="ctr" bIns="45700" lIns="91450" spcFirstLastPara="1" rIns="91450"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4" name="Google Shape;254;p45"/>
          <p:cNvSpPr txBox="1"/>
          <p:nvPr>
            <p:ph idx="11" type="ftr"/>
          </p:nvPr>
        </p:nvSpPr>
        <p:spPr>
          <a:xfrm>
            <a:off x="3124200" y="6356350"/>
            <a:ext cx="2895600" cy="365400"/>
          </a:xfrm>
          <a:prstGeom prst="rect">
            <a:avLst/>
          </a:prstGeom>
          <a:noFill/>
          <a:ln>
            <a:noFill/>
          </a:ln>
        </p:spPr>
        <p:txBody>
          <a:bodyPr anchorCtr="0" anchor="ctr" bIns="45700" lIns="91450" spcFirstLastPara="1" rIns="91450"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5" name="Google Shape;255;p45"/>
          <p:cNvSpPr txBox="1"/>
          <p:nvPr>
            <p:ph idx="12" type="sldNum"/>
          </p:nvPr>
        </p:nvSpPr>
        <p:spPr>
          <a:xfrm>
            <a:off x="6553200" y="6356350"/>
            <a:ext cx="2133600" cy="365400"/>
          </a:xfrm>
          <a:prstGeom prst="rect">
            <a:avLst/>
          </a:prstGeom>
          <a:noFill/>
          <a:ln>
            <a:noFill/>
          </a:ln>
        </p:spPr>
        <p:txBody>
          <a:bodyPr anchorCtr="0" anchor="ctr" bIns="45700" lIns="91450" spcFirstLastPara="1" rIns="9145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256" name="Shape 256"/>
        <p:cNvGrpSpPr/>
        <p:nvPr/>
      </p:nvGrpSpPr>
      <p:grpSpPr>
        <a:xfrm>
          <a:off x="0" y="0"/>
          <a:ext cx="0" cy="0"/>
          <a:chOff x="0" y="0"/>
          <a:chExt cx="0" cy="0"/>
        </a:xfrm>
      </p:grpSpPr>
      <p:sp>
        <p:nvSpPr>
          <p:cNvPr id="257" name="Google Shape;257;p46"/>
          <p:cNvSpPr txBox="1"/>
          <p:nvPr>
            <p:ph type="title"/>
          </p:nvPr>
        </p:nvSpPr>
        <p:spPr>
          <a:xfrm>
            <a:off x="1792288" y="4800600"/>
            <a:ext cx="5486400" cy="567000"/>
          </a:xfrm>
          <a:prstGeom prst="rect">
            <a:avLst/>
          </a:prstGeom>
          <a:noFill/>
          <a:ln>
            <a:noFill/>
          </a:ln>
        </p:spPr>
        <p:txBody>
          <a:bodyPr anchorCtr="0" anchor="b" bIns="45700" lIns="91450" spcFirstLastPara="1" rIns="91450"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58" name="Google Shape;258;p46"/>
          <p:cNvSpPr/>
          <p:nvPr>
            <p:ph idx="2" type="pic"/>
          </p:nvPr>
        </p:nvSpPr>
        <p:spPr>
          <a:xfrm>
            <a:off x="1792288" y="612775"/>
            <a:ext cx="5486400" cy="4114800"/>
          </a:xfrm>
          <a:prstGeom prst="rect">
            <a:avLst/>
          </a:prstGeom>
          <a:noFill/>
          <a:ln>
            <a:noFill/>
          </a:ln>
        </p:spPr>
      </p:sp>
      <p:sp>
        <p:nvSpPr>
          <p:cNvPr id="259" name="Google Shape;259;p46"/>
          <p:cNvSpPr txBox="1"/>
          <p:nvPr>
            <p:ph idx="1" type="body"/>
          </p:nvPr>
        </p:nvSpPr>
        <p:spPr>
          <a:xfrm>
            <a:off x="1792288" y="5367338"/>
            <a:ext cx="5486400" cy="805200"/>
          </a:xfrm>
          <a:prstGeom prst="rect">
            <a:avLst/>
          </a:prstGeom>
          <a:noFill/>
          <a:ln>
            <a:noFill/>
          </a:ln>
        </p:spPr>
        <p:txBody>
          <a:bodyPr anchorCtr="0" anchor="t" bIns="45700" lIns="91450" spcFirstLastPara="1" rIns="91450" wrap="square" tIns="45700">
            <a:normAutofit/>
          </a:bodyPr>
          <a:lstStyle>
            <a:lvl1pPr indent="-228600" lvl="0" marL="457200" algn="l">
              <a:spcBef>
                <a:spcPts val="200"/>
              </a:spcBef>
              <a:spcAft>
                <a:spcPts val="0"/>
              </a:spcAft>
              <a:buClr>
                <a:schemeClr val="dk1"/>
              </a:buClr>
              <a:buSzPts val="1400"/>
              <a:buNone/>
              <a:defRPr sz="1400"/>
            </a:lvl1pPr>
            <a:lvl2pPr indent="-228600" lvl="1" marL="914400" algn="l">
              <a:spcBef>
                <a:spcPts val="20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200"/>
              </a:spcBef>
              <a:spcAft>
                <a:spcPts val="0"/>
              </a:spcAft>
              <a:buClr>
                <a:schemeClr val="dk1"/>
              </a:buClr>
              <a:buSzPts val="1000"/>
              <a:buNone/>
              <a:defRPr sz="1000"/>
            </a:lvl4pPr>
            <a:lvl5pPr indent="-228600" lvl="4" marL="2286000" algn="l">
              <a:spcBef>
                <a:spcPts val="200"/>
              </a:spcBef>
              <a:spcAft>
                <a:spcPts val="0"/>
              </a:spcAft>
              <a:buClr>
                <a:schemeClr val="dk1"/>
              </a:buClr>
              <a:buSzPts val="1000"/>
              <a:buNone/>
              <a:defRPr sz="1000"/>
            </a:lvl5pPr>
            <a:lvl6pPr indent="-228600" lvl="5" marL="2743200" algn="l">
              <a:spcBef>
                <a:spcPts val="200"/>
              </a:spcBef>
              <a:spcAft>
                <a:spcPts val="0"/>
              </a:spcAft>
              <a:buClr>
                <a:schemeClr val="dk1"/>
              </a:buClr>
              <a:buSzPts val="1000"/>
              <a:buNone/>
              <a:defRPr sz="1000"/>
            </a:lvl6pPr>
            <a:lvl7pPr indent="-228600" lvl="6" marL="3200400" algn="l">
              <a:spcBef>
                <a:spcPts val="200"/>
              </a:spcBef>
              <a:spcAft>
                <a:spcPts val="0"/>
              </a:spcAft>
              <a:buClr>
                <a:schemeClr val="dk1"/>
              </a:buClr>
              <a:buSzPts val="1000"/>
              <a:buNone/>
              <a:defRPr sz="1000"/>
            </a:lvl7pPr>
            <a:lvl8pPr indent="-228600" lvl="7" marL="3657600" algn="l">
              <a:spcBef>
                <a:spcPts val="200"/>
              </a:spcBef>
              <a:spcAft>
                <a:spcPts val="0"/>
              </a:spcAft>
              <a:buClr>
                <a:schemeClr val="dk1"/>
              </a:buClr>
              <a:buSzPts val="1000"/>
              <a:buNone/>
              <a:defRPr sz="1000"/>
            </a:lvl8pPr>
            <a:lvl9pPr indent="-228600" lvl="8" marL="4114800" algn="l">
              <a:spcBef>
                <a:spcPts val="200"/>
              </a:spcBef>
              <a:spcAft>
                <a:spcPts val="0"/>
              </a:spcAft>
              <a:buClr>
                <a:schemeClr val="dk1"/>
              </a:buClr>
              <a:buSzPts val="1000"/>
              <a:buNone/>
              <a:defRPr sz="1000"/>
            </a:lvl9pPr>
          </a:lstStyle>
          <a:p/>
        </p:txBody>
      </p:sp>
      <p:sp>
        <p:nvSpPr>
          <p:cNvPr id="260" name="Google Shape;260;p46"/>
          <p:cNvSpPr txBox="1"/>
          <p:nvPr>
            <p:ph idx="10" type="dt"/>
          </p:nvPr>
        </p:nvSpPr>
        <p:spPr>
          <a:xfrm>
            <a:off x="457200" y="6356350"/>
            <a:ext cx="2133600" cy="365400"/>
          </a:xfrm>
          <a:prstGeom prst="rect">
            <a:avLst/>
          </a:prstGeom>
          <a:noFill/>
          <a:ln>
            <a:noFill/>
          </a:ln>
        </p:spPr>
        <p:txBody>
          <a:bodyPr anchorCtr="0" anchor="ctr" bIns="45700" lIns="91450" spcFirstLastPara="1" rIns="91450"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1" name="Google Shape;261;p46"/>
          <p:cNvSpPr txBox="1"/>
          <p:nvPr>
            <p:ph idx="11" type="ftr"/>
          </p:nvPr>
        </p:nvSpPr>
        <p:spPr>
          <a:xfrm>
            <a:off x="3124200" y="6356350"/>
            <a:ext cx="2895600" cy="365400"/>
          </a:xfrm>
          <a:prstGeom prst="rect">
            <a:avLst/>
          </a:prstGeom>
          <a:noFill/>
          <a:ln>
            <a:noFill/>
          </a:ln>
        </p:spPr>
        <p:txBody>
          <a:bodyPr anchorCtr="0" anchor="ctr" bIns="45700" lIns="91450" spcFirstLastPara="1" rIns="91450"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2" name="Google Shape;262;p46"/>
          <p:cNvSpPr txBox="1"/>
          <p:nvPr>
            <p:ph idx="12" type="sldNum"/>
          </p:nvPr>
        </p:nvSpPr>
        <p:spPr>
          <a:xfrm>
            <a:off x="6553200" y="6356350"/>
            <a:ext cx="2133600" cy="365400"/>
          </a:xfrm>
          <a:prstGeom prst="rect">
            <a:avLst/>
          </a:prstGeom>
          <a:noFill/>
          <a:ln>
            <a:noFill/>
          </a:ln>
        </p:spPr>
        <p:txBody>
          <a:bodyPr anchorCtr="0" anchor="ctr" bIns="45700" lIns="91450" spcFirstLastPara="1" rIns="9145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263" name="Shape 263"/>
        <p:cNvGrpSpPr/>
        <p:nvPr/>
      </p:nvGrpSpPr>
      <p:grpSpPr>
        <a:xfrm>
          <a:off x="0" y="0"/>
          <a:ext cx="0" cy="0"/>
          <a:chOff x="0" y="0"/>
          <a:chExt cx="0" cy="0"/>
        </a:xfrm>
      </p:grpSpPr>
      <p:sp>
        <p:nvSpPr>
          <p:cNvPr id="264" name="Google Shape;264;p47"/>
          <p:cNvSpPr txBox="1"/>
          <p:nvPr>
            <p:ph type="title"/>
          </p:nvPr>
        </p:nvSpPr>
        <p:spPr>
          <a:xfrm>
            <a:off x="457200" y="274638"/>
            <a:ext cx="8229600" cy="1143000"/>
          </a:xfrm>
          <a:prstGeom prst="rect">
            <a:avLst/>
          </a:prstGeom>
          <a:noFill/>
          <a:ln>
            <a:noFill/>
          </a:ln>
        </p:spPr>
        <p:txBody>
          <a:bodyPr anchorCtr="0" anchor="ctr" bIns="45700" lIns="91450" spcFirstLastPara="1" rIns="91450"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65" name="Google Shape;265;p47"/>
          <p:cNvSpPr txBox="1"/>
          <p:nvPr>
            <p:ph idx="1" type="body"/>
          </p:nvPr>
        </p:nvSpPr>
        <p:spPr>
          <a:xfrm rot="5400000">
            <a:off x="2308800" y="-251400"/>
            <a:ext cx="4526400" cy="8229600"/>
          </a:xfrm>
          <a:prstGeom prst="rect">
            <a:avLst/>
          </a:prstGeom>
          <a:noFill/>
          <a:ln>
            <a:noFill/>
          </a:ln>
        </p:spPr>
        <p:txBody>
          <a:bodyPr anchorCtr="0" anchor="t" bIns="45700" lIns="91450" spcFirstLastPara="1" rIns="91450" wrap="square" tIns="45700">
            <a:normAutofit/>
          </a:bodyPr>
          <a:lstStyle>
            <a:lvl1pPr indent="-342900" lvl="0" marL="457200" algn="l">
              <a:spcBef>
                <a:spcPts val="400"/>
              </a:spcBef>
              <a:spcAft>
                <a:spcPts val="0"/>
              </a:spcAft>
              <a:buClr>
                <a:schemeClr val="dk1"/>
              </a:buClr>
              <a:buSzPts val="1800"/>
              <a:buChar char="•"/>
              <a:defRPr/>
            </a:lvl1pPr>
            <a:lvl2pPr indent="-342900" lvl="1" marL="914400" algn="l">
              <a:spcBef>
                <a:spcPts val="400"/>
              </a:spcBef>
              <a:spcAft>
                <a:spcPts val="0"/>
              </a:spcAft>
              <a:buClr>
                <a:schemeClr val="dk1"/>
              </a:buClr>
              <a:buSzPts val="1800"/>
              <a:buChar char="–"/>
              <a:defRPr/>
            </a:lvl2pPr>
            <a:lvl3pPr indent="-342900" lvl="2" marL="1371600" algn="l">
              <a:spcBef>
                <a:spcPts val="400"/>
              </a:spcBef>
              <a:spcAft>
                <a:spcPts val="0"/>
              </a:spcAft>
              <a:buClr>
                <a:schemeClr val="dk1"/>
              </a:buClr>
              <a:buSzPts val="1800"/>
              <a:buChar char="•"/>
              <a:defRPr/>
            </a:lvl3pPr>
            <a:lvl4pPr indent="-342900" lvl="3" marL="1828800" algn="l">
              <a:spcBef>
                <a:spcPts val="400"/>
              </a:spcBef>
              <a:spcAft>
                <a:spcPts val="0"/>
              </a:spcAft>
              <a:buClr>
                <a:schemeClr val="dk1"/>
              </a:buClr>
              <a:buSzPts val="1800"/>
              <a:buChar char="–"/>
              <a:defRPr/>
            </a:lvl4pPr>
            <a:lvl5pPr indent="-342900" lvl="4" marL="2286000" algn="l">
              <a:spcBef>
                <a:spcPts val="400"/>
              </a:spcBef>
              <a:spcAft>
                <a:spcPts val="0"/>
              </a:spcAft>
              <a:buClr>
                <a:schemeClr val="dk1"/>
              </a:buClr>
              <a:buSzPts val="1800"/>
              <a:buChar char="»"/>
              <a:defRPr/>
            </a:lvl5pPr>
            <a:lvl6pPr indent="-342900" lvl="5" marL="2743200" algn="l">
              <a:spcBef>
                <a:spcPts val="400"/>
              </a:spcBef>
              <a:spcAft>
                <a:spcPts val="0"/>
              </a:spcAft>
              <a:buClr>
                <a:schemeClr val="dk1"/>
              </a:buClr>
              <a:buSzPts val="1800"/>
              <a:buChar char="•"/>
              <a:defRPr/>
            </a:lvl6pPr>
            <a:lvl7pPr indent="-342900" lvl="6" marL="3200400" algn="l">
              <a:spcBef>
                <a:spcPts val="400"/>
              </a:spcBef>
              <a:spcAft>
                <a:spcPts val="0"/>
              </a:spcAft>
              <a:buClr>
                <a:schemeClr val="dk1"/>
              </a:buClr>
              <a:buSzPts val="1800"/>
              <a:buChar char="•"/>
              <a:defRPr/>
            </a:lvl7pPr>
            <a:lvl8pPr indent="-342900" lvl="7" marL="3657600" algn="l">
              <a:spcBef>
                <a:spcPts val="400"/>
              </a:spcBef>
              <a:spcAft>
                <a:spcPts val="0"/>
              </a:spcAft>
              <a:buClr>
                <a:schemeClr val="dk1"/>
              </a:buClr>
              <a:buSzPts val="1800"/>
              <a:buChar char="•"/>
              <a:defRPr/>
            </a:lvl8pPr>
            <a:lvl9pPr indent="-342900" lvl="8" marL="4114800" algn="l">
              <a:spcBef>
                <a:spcPts val="400"/>
              </a:spcBef>
              <a:spcAft>
                <a:spcPts val="0"/>
              </a:spcAft>
              <a:buClr>
                <a:schemeClr val="dk1"/>
              </a:buClr>
              <a:buSzPts val="1800"/>
              <a:buChar char="•"/>
              <a:defRPr/>
            </a:lvl9pPr>
          </a:lstStyle>
          <a:p/>
        </p:txBody>
      </p:sp>
      <p:sp>
        <p:nvSpPr>
          <p:cNvPr id="266" name="Google Shape;266;p47"/>
          <p:cNvSpPr txBox="1"/>
          <p:nvPr>
            <p:ph idx="10" type="dt"/>
          </p:nvPr>
        </p:nvSpPr>
        <p:spPr>
          <a:xfrm>
            <a:off x="457200" y="6356350"/>
            <a:ext cx="2133600" cy="365400"/>
          </a:xfrm>
          <a:prstGeom prst="rect">
            <a:avLst/>
          </a:prstGeom>
          <a:noFill/>
          <a:ln>
            <a:noFill/>
          </a:ln>
        </p:spPr>
        <p:txBody>
          <a:bodyPr anchorCtr="0" anchor="ctr" bIns="45700" lIns="91450" spcFirstLastPara="1" rIns="91450"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7" name="Google Shape;267;p47"/>
          <p:cNvSpPr txBox="1"/>
          <p:nvPr>
            <p:ph idx="11" type="ftr"/>
          </p:nvPr>
        </p:nvSpPr>
        <p:spPr>
          <a:xfrm>
            <a:off x="3124200" y="6356350"/>
            <a:ext cx="2895600" cy="365400"/>
          </a:xfrm>
          <a:prstGeom prst="rect">
            <a:avLst/>
          </a:prstGeom>
          <a:noFill/>
          <a:ln>
            <a:noFill/>
          </a:ln>
        </p:spPr>
        <p:txBody>
          <a:bodyPr anchorCtr="0" anchor="ctr" bIns="45700" lIns="91450" spcFirstLastPara="1" rIns="91450"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8" name="Google Shape;268;p47"/>
          <p:cNvSpPr txBox="1"/>
          <p:nvPr>
            <p:ph idx="12" type="sldNum"/>
          </p:nvPr>
        </p:nvSpPr>
        <p:spPr>
          <a:xfrm>
            <a:off x="6553200" y="6356350"/>
            <a:ext cx="2133600" cy="365400"/>
          </a:xfrm>
          <a:prstGeom prst="rect">
            <a:avLst/>
          </a:prstGeom>
          <a:noFill/>
          <a:ln>
            <a:noFill/>
          </a:ln>
        </p:spPr>
        <p:txBody>
          <a:bodyPr anchorCtr="0" anchor="ctr" bIns="45700" lIns="91450" spcFirstLastPara="1" rIns="9145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269" name="Shape 269"/>
        <p:cNvGrpSpPr/>
        <p:nvPr/>
      </p:nvGrpSpPr>
      <p:grpSpPr>
        <a:xfrm>
          <a:off x="0" y="0"/>
          <a:ext cx="0" cy="0"/>
          <a:chOff x="0" y="0"/>
          <a:chExt cx="0" cy="0"/>
        </a:xfrm>
      </p:grpSpPr>
      <p:sp>
        <p:nvSpPr>
          <p:cNvPr id="270" name="Google Shape;270;p48"/>
          <p:cNvSpPr txBox="1"/>
          <p:nvPr>
            <p:ph type="title"/>
          </p:nvPr>
        </p:nvSpPr>
        <p:spPr>
          <a:xfrm rot="5400000">
            <a:off x="4732200" y="2171838"/>
            <a:ext cx="5851800" cy="2057400"/>
          </a:xfrm>
          <a:prstGeom prst="rect">
            <a:avLst/>
          </a:prstGeom>
          <a:noFill/>
          <a:ln>
            <a:noFill/>
          </a:ln>
        </p:spPr>
        <p:txBody>
          <a:bodyPr anchorCtr="0" anchor="ctr" bIns="45700" lIns="91450" spcFirstLastPara="1" rIns="91450"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71" name="Google Shape;271;p48"/>
          <p:cNvSpPr txBox="1"/>
          <p:nvPr>
            <p:ph idx="1" type="body"/>
          </p:nvPr>
        </p:nvSpPr>
        <p:spPr>
          <a:xfrm rot="5400000">
            <a:off x="541200" y="190638"/>
            <a:ext cx="5851800" cy="6019800"/>
          </a:xfrm>
          <a:prstGeom prst="rect">
            <a:avLst/>
          </a:prstGeom>
          <a:noFill/>
          <a:ln>
            <a:noFill/>
          </a:ln>
        </p:spPr>
        <p:txBody>
          <a:bodyPr anchorCtr="0" anchor="t" bIns="45700" lIns="91450" spcFirstLastPara="1" rIns="91450" wrap="square" tIns="45700">
            <a:normAutofit/>
          </a:bodyPr>
          <a:lstStyle>
            <a:lvl1pPr indent="-342900" lvl="0" marL="457200" algn="l">
              <a:spcBef>
                <a:spcPts val="400"/>
              </a:spcBef>
              <a:spcAft>
                <a:spcPts val="0"/>
              </a:spcAft>
              <a:buClr>
                <a:schemeClr val="dk1"/>
              </a:buClr>
              <a:buSzPts val="1800"/>
              <a:buChar char="•"/>
              <a:defRPr/>
            </a:lvl1pPr>
            <a:lvl2pPr indent="-342900" lvl="1" marL="914400" algn="l">
              <a:spcBef>
                <a:spcPts val="400"/>
              </a:spcBef>
              <a:spcAft>
                <a:spcPts val="0"/>
              </a:spcAft>
              <a:buClr>
                <a:schemeClr val="dk1"/>
              </a:buClr>
              <a:buSzPts val="1800"/>
              <a:buChar char="–"/>
              <a:defRPr/>
            </a:lvl2pPr>
            <a:lvl3pPr indent="-342900" lvl="2" marL="1371600" algn="l">
              <a:spcBef>
                <a:spcPts val="400"/>
              </a:spcBef>
              <a:spcAft>
                <a:spcPts val="0"/>
              </a:spcAft>
              <a:buClr>
                <a:schemeClr val="dk1"/>
              </a:buClr>
              <a:buSzPts val="1800"/>
              <a:buChar char="•"/>
              <a:defRPr/>
            </a:lvl3pPr>
            <a:lvl4pPr indent="-342900" lvl="3" marL="1828800" algn="l">
              <a:spcBef>
                <a:spcPts val="400"/>
              </a:spcBef>
              <a:spcAft>
                <a:spcPts val="0"/>
              </a:spcAft>
              <a:buClr>
                <a:schemeClr val="dk1"/>
              </a:buClr>
              <a:buSzPts val="1800"/>
              <a:buChar char="–"/>
              <a:defRPr/>
            </a:lvl4pPr>
            <a:lvl5pPr indent="-342900" lvl="4" marL="2286000" algn="l">
              <a:spcBef>
                <a:spcPts val="400"/>
              </a:spcBef>
              <a:spcAft>
                <a:spcPts val="0"/>
              </a:spcAft>
              <a:buClr>
                <a:schemeClr val="dk1"/>
              </a:buClr>
              <a:buSzPts val="1800"/>
              <a:buChar char="»"/>
              <a:defRPr/>
            </a:lvl5pPr>
            <a:lvl6pPr indent="-342900" lvl="5" marL="2743200" algn="l">
              <a:spcBef>
                <a:spcPts val="400"/>
              </a:spcBef>
              <a:spcAft>
                <a:spcPts val="0"/>
              </a:spcAft>
              <a:buClr>
                <a:schemeClr val="dk1"/>
              </a:buClr>
              <a:buSzPts val="1800"/>
              <a:buChar char="•"/>
              <a:defRPr/>
            </a:lvl6pPr>
            <a:lvl7pPr indent="-342900" lvl="6" marL="3200400" algn="l">
              <a:spcBef>
                <a:spcPts val="400"/>
              </a:spcBef>
              <a:spcAft>
                <a:spcPts val="0"/>
              </a:spcAft>
              <a:buClr>
                <a:schemeClr val="dk1"/>
              </a:buClr>
              <a:buSzPts val="1800"/>
              <a:buChar char="•"/>
              <a:defRPr/>
            </a:lvl7pPr>
            <a:lvl8pPr indent="-342900" lvl="7" marL="3657600" algn="l">
              <a:spcBef>
                <a:spcPts val="400"/>
              </a:spcBef>
              <a:spcAft>
                <a:spcPts val="0"/>
              </a:spcAft>
              <a:buClr>
                <a:schemeClr val="dk1"/>
              </a:buClr>
              <a:buSzPts val="1800"/>
              <a:buChar char="•"/>
              <a:defRPr/>
            </a:lvl8pPr>
            <a:lvl9pPr indent="-342900" lvl="8" marL="4114800" algn="l">
              <a:spcBef>
                <a:spcPts val="400"/>
              </a:spcBef>
              <a:spcAft>
                <a:spcPts val="0"/>
              </a:spcAft>
              <a:buClr>
                <a:schemeClr val="dk1"/>
              </a:buClr>
              <a:buSzPts val="1800"/>
              <a:buChar char="•"/>
              <a:defRPr/>
            </a:lvl9pPr>
          </a:lstStyle>
          <a:p/>
        </p:txBody>
      </p:sp>
      <p:sp>
        <p:nvSpPr>
          <p:cNvPr id="272" name="Google Shape;272;p48"/>
          <p:cNvSpPr txBox="1"/>
          <p:nvPr>
            <p:ph idx="10" type="dt"/>
          </p:nvPr>
        </p:nvSpPr>
        <p:spPr>
          <a:xfrm>
            <a:off x="457200" y="6356350"/>
            <a:ext cx="2133600" cy="365400"/>
          </a:xfrm>
          <a:prstGeom prst="rect">
            <a:avLst/>
          </a:prstGeom>
          <a:noFill/>
          <a:ln>
            <a:noFill/>
          </a:ln>
        </p:spPr>
        <p:txBody>
          <a:bodyPr anchorCtr="0" anchor="ctr" bIns="45700" lIns="91450" spcFirstLastPara="1" rIns="91450"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73" name="Google Shape;273;p48"/>
          <p:cNvSpPr txBox="1"/>
          <p:nvPr>
            <p:ph idx="11" type="ftr"/>
          </p:nvPr>
        </p:nvSpPr>
        <p:spPr>
          <a:xfrm>
            <a:off x="3124200" y="6356350"/>
            <a:ext cx="2895600" cy="365400"/>
          </a:xfrm>
          <a:prstGeom prst="rect">
            <a:avLst/>
          </a:prstGeom>
          <a:noFill/>
          <a:ln>
            <a:noFill/>
          </a:ln>
        </p:spPr>
        <p:txBody>
          <a:bodyPr anchorCtr="0" anchor="ctr" bIns="45700" lIns="91450" spcFirstLastPara="1" rIns="91450"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74" name="Google Shape;274;p48"/>
          <p:cNvSpPr txBox="1"/>
          <p:nvPr>
            <p:ph idx="12" type="sldNum"/>
          </p:nvPr>
        </p:nvSpPr>
        <p:spPr>
          <a:xfrm>
            <a:off x="6553200" y="6356350"/>
            <a:ext cx="2133600" cy="365400"/>
          </a:xfrm>
          <a:prstGeom prst="rect">
            <a:avLst/>
          </a:prstGeom>
          <a:noFill/>
          <a:ln>
            <a:noFill/>
          </a:ln>
        </p:spPr>
        <p:txBody>
          <a:bodyPr anchorCtr="0" anchor="ctr" bIns="45700" lIns="91450" spcFirstLastPara="1" rIns="9145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_HEADER_1">
  <p:cSld name="SECTION_HEADER_1">
    <p:spTree>
      <p:nvGrpSpPr>
        <p:cNvPr id="275" name="Shape 275"/>
        <p:cNvGrpSpPr/>
        <p:nvPr/>
      </p:nvGrpSpPr>
      <p:grpSpPr>
        <a:xfrm>
          <a:off x="0" y="0"/>
          <a:ext cx="0" cy="0"/>
          <a:chOff x="0" y="0"/>
          <a:chExt cx="0" cy="0"/>
        </a:xfrm>
      </p:grpSpPr>
      <p:sp>
        <p:nvSpPr>
          <p:cNvPr id="276" name="Google Shape;276;p49"/>
          <p:cNvSpPr/>
          <p:nvPr/>
        </p:nvSpPr>
        <p:spPr>
          <a:xfrm flipH="1">
            <a:off x="15191875" y="920450"/>
            <a:ext cx="2163250" cy="2249900"/>
          </a:xfrm>
          <a:custGeom>
            <a:rect b="b" l="l" r="r" t="t"/>
            <a:pathLst>
              <a:path extrusionOk="0" h="44998" w="43265">
                <a:moveTo>
                  <a:pt x="0" y="44998"/>
                </a:moveTo>
                <a:lnTo>
                  <a:pt x="0" y="0"/>
                </a:lnTo>
                <a:lnTo>
                  <a:pt x="43265" y="0"/>
                </a:lnTo>
              </a:path>
            </a:pathLst>
          </a:custGeom>
          <a:noFill/>
          <a:ln cap="flat" cmpd="sng" w="28575">
            <a:solidFill>
              <a:schemeClr val="lt2"/>
            </a:solidFill>
            <a:prstDash val="solid"/>
            <a:miter lim="8000"/>
            <a:headEnd len="sm" w="sm" type="none"/>
            <a:tailEnd len="sm" w="sm" type="none"/>
          </a:ln>
        </p:spPr>
      </p:sp>
      <p:sp>
        <p:nvSpPr>
          <p:cNvPr id="277" name="Google Shape;277;p49"/>
          <p:cNvSpPr/>
          <p:nvPr/>
        </p:nvSpPr>
        <p:spPr>
          <a:xfrm flipH="1" rot="10800000">
            <a:off x="932850" y="7116650"/>
            <a:ext cx="2163250" cy="2249900"/>
          </a:xfrm>
          <a:custGeom>
            <a:rect b="b" l="l" r="r" t="t"/>
            <a:pathLst>
              <a:path extrusionOk="0" h="44998" w="43265">
                <a:moveTo>
                  <a:pt x="0" y="44998"/>
                </a:moveTo>
                <a:lnTo>
                  <a:pt x="0" y="0"/>
                </a:lnTo>
                <a:lnTo>
                  <a:pt x="43265" y="0"/>
                </a:lnTo>
              </a:path>
            </a:pathLst>
          </a:custGeom>
          <a:noFill/>
          <a:ln cap="flat" cmpd="sng" w="28575">
            <a:solidFill>
              <a:schemeClr val="lt2"/>
            </a:solidFill>
            <a:prstDash val="solid"/>
            <a:miter lim="8000"/>
            <a:headEnd len="sm" w="sm" type="none"/>
            <a:tailEnd len="sm" w="sm" type="none"/>
          </a:ln>
        </p:spPr>
      </p:sp>
      <p:sp>
        <p:nvSpPr>
          <p:cNvPr id="278" name="Google Shape;278;p49"/>
          <p:cNvSpPr txBox="1"/>
          <p:nvPr>
            <p:ph type="title"/>
          </p:nvPr>
        </p:nvSpPr>
        <p:spPr>
          <a:xfrm>
            <a:off x="1547400" y="3612900"/>
            <a:ext cx="15193200" cy="3061200"/>
          </a:xfrm>
          <a:prstGeom prst="rect">
            <a:avLst/>
          </a:prstGeom>
        </p:spPr>
        <p:txBody>
          <a:bodyPr anchorCtr="0" anchor="ctr" bIns="45700" lIns="91450" spcFirstLastPara="1" rIns="91450" wrap="square" tIns="45700">
            <a:normAutofit/>
          </a:bodyPr>
          <a:lstStyle>
            <a:lvl1pPr lvl="0" algn="ctr">
              <a:spcBef>
                <a:spcPts val="0"/>
              </a:spcBef>
              <a:spcAft>
                <a:spcPts val="0"/>
              </a:spcAft>
              <a:buSzPts val="4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279" name="Google Shape;279;p49"/>
          <p:cNvSpPr txBox="1"/>
          <p:nvPr>
            <p:ph idx="12" type="sldNum"/>
          </p:nvPr>
        </p:nvSpPr>
        <p:spPr>
          <a:xfrm>
            <a:off x="16944916" y="9326434"/>
            <a:ext cx="1097400" cy="787200"/>
          </a:xfrm>
          <a:prstGeom prst="rect">
            <a:avLst/>
          </a:prstGeom>
        </p:spPr>
        <p:txBody>
          <a:bodyPr anchorCtr="0" anchor="ctr" bIns="45700" lIns="91450" spcFirstLastPara="1" rIns="91450" wrap="square" tIns="4570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3" name="Shape 33"/>
        <p:cNvGrpSpPr/>
        <p:nvPr/>
      </p:nvGrpSpPr>
      <p:grpSpPr>
        <a:xfrm>
          <a:off x="0" y="0"/>
          <a:ext cx="0" cy="0"/>
          <a:chOff x="0" y="0"/>
          <a:chExt cx="0" cy="0"/>
        </a:xfrm>
      </p:grpSpPr>
      <p:sp>
        <p:nvSpPr>
          <p:cNvPr id="34" name="Google Shape;34;p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6"/>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6" name="Google Shape;36;p6"/>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7" name="Google Shape;37;p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 name="Google Shape;39;p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0" name="Shape 40"/>
        <p:cNvGrpSpPr/>
        <p:nvPr/>
      </p:nvGrpSpPr>
      <p:grpSpPr>
        <a:xfrm>
          <a:off x="0" y="0"/>
          <a:ext cx="0" cy="0"/>
          <a:chOff x="0" y="0"/>
          <a:chExt cx="0" cy="0"/>
        </a:xfrm>
      </p:grpSpPr>
      <p:sp>
        <p:nvSpPr>
          <p:cNvPr id="41" name="Google Shape;41;p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 name="Google Shape;42;p7"/>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3" name="Google Shape;43;p7"/>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4" name="Google Shape;44;p7"/>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5" name="Google Shape;45;p7"/>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6" name="Google Shape;46;p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9"/>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9"/>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57" name="Google Shape;57;p9"/>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58" name="Google Shape;58;p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10"/>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10"/>
          <p:cNvSpPr/>
          <p:nvPr>
            <p:ph idx="2" type="pic"/>
          </p:nvPr>
        </p:nvSpPr>
        <p:spPr>
          <a:xfrm>
            <a:off x="1792288" y="612775"/>
            <a:ext cx="5486400" cy="4114800"/>
          </a:xfrm>
          <a:prstGeom prst="rect">
            <a:avLst/>
          </a:prstGeom>
          <a:noFill/>
          <a:ln>
            <a:noFill/>
          </a:ln>
        </p:spPr>
      </p:sp>
      <p:sp>
        <p:nvSpPr>
          <p:cNvPr id="64" name="Google Shape;64;p10"/>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5" name="Google Shape;65;p1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1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1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2.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2" Type="http://schemas.openxmlformats.org/officeDocument/2006/relationships/theme" Target="../theme/theme5.xml"/><Relationship Id="rId9" Type="http://schemas.openxmlformats.org/officeDocument/2006/relationships/slideLayout" Target="../slideLayouts/slideLayout31.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44.xml"/><Relationship Id="rId10" Type="http://schemas.openxmlformats.org/officeDocument/2006/relationships/slideLayout" Target="../slideLayouts/slideLayout43.xml"/><Relationship Id="rId13" Type="http://schemas.openxmlformats.org/officeDocument/2006/relationships/theme" Target="../theme/theme3.xml"/><Relationship Id="rId12" Type="http://schemas.openxmlformats.org/officeDocument/2006/relationships/slideLayout" Target="../slideLayouts/slideLayout45.xml"/><Relationship Id="rId1" Type="http://schemas.openxmlformats.org/officeDocument/2006/relationships/slideLayout" Target="../slideLayouts/slideLayout34.xml"/><Relationship Id="rId2" Type="http://schemas.openxmlformats.org/officeDocument/2006/relationships/slideLayout" Target="../slideLayouts/slideLayout35.xml"/><Relationship Id="rId3" Type="http://schemas.openxmlformats.org/officeDocument/2006/relationships/slideLayout" Target="../slideLayouts/slideLayout36.xml"/><Relationship Id="rId4" Type="http://schemas.openxmlformats.org/officeDocument/2006/relationships/slideLayout" Target="../slideLayouts/slideLayout37.xml"/><Relationship Id="rId9" Type="http://schemas.openxmlformats.org/officeDocument/2006/relationships/slideLayout" Target="../slideLayouts/slideLayout42.xml"/><Relationship Id="rId5" Type="http://schemas.openxmlformats.org/officeDocument/2006/relationships/slideLayout" Target="../slideLayouts/slideLayout38.xml"/><Relationship Id="rId6" Type="http://schemas.openxmlformats.org/officeDocument/2006/relationships/slideLayout" Target="../slideLayouts/slideLayout39.xml"/><Relationship Id="rId7" Type="http://schemas.openxmlformats.org/officeDocument/2006/relationships/slideLayout" Target="../slideLayouts/slideLayout40.xml"/><Relationship Id="rId8"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1"/>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 name="Google Shape;8;p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80" name="Shape 80"/>
        <p:cNvGrpSpPr/>
        <p:nvPr/>
      </p:nvGrpSpPr>
      <p:grpSpPr>
        <a:xfrm>
          <a:off x="0" y="0"/>
          <a:ext cx="0" cy="0"/>
          <a:chOff x="0" y="0"/>
          <a:chExt cx="0" cy="0"/>
        </a:xfrm>
      </p:grpSpPr>
      <p:sp>
        <p:nvSpPr>
          <p:cNvPr id="81" name="Google Shape;81;p13"/>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p:txBody>
      </p:sp>
      <p:sp>
        <p:nvSpPr>
          <p:cNvPr id="82" name="Google Shape;82;p13"/>
          <p:cNvSpPr txBox="1"/>
          <p:nvPr>
            <p:ph idx="1" type="body"/>
          </p:nvPr>
        </p:nvSpPr>
        <p:spPr>
          <a:xfrm>
            <a:off x="457200" y="1600200"/>
            <a:ext cx="8229600" cy="4526100"/>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3" name="Google Shape;83;p13"/>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4" name="Google Shape;84;p13"/>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5" name="Google Shape;85;p13"/>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155" name="Shape 155"/>
        <p:cNvGrpSpPr/>
        <p:nvPr/>
      </p:nvGrpSpPr>
      <p:grpSpPr>
        <a:xfrm>
          <a:off x="0" y="0"/>
          <a:ext cx="0" cy="0"/>
          <a:chOff x="0" y="0"/>
          <a:chExt cx="0" cy="0"/>
        </a:xfrm>
      </p:grpSpPr>
      <p:sp>
        <p:nvSpPr>
          <p:cNvPr id="156" name="Google Shape;156;p25"/>
          <p:cNvSpPr txBox="1"/>
          <p:nvPr>
            <p:ph type="title"/>
          </p:nvPr>
        </p:nvSpPr>
        <p:spPr>
          <a:xfrm>
            <a:off x="623400" y="890050"/>
            <a:ext cx="17041200" cy="1145400"/>
          </a:xfrm>
          <a:prstGeom prst="rect">
            <a:avLst/>
          </a:prstGeom>
          <a:noFill/>
          <a:ln>
            <a:noFill/>
          </a:ln>
        </p:spPr>
        <p:txBody>
          <a:bodyPr anchorCtr="0" anchor="t" bIns="182850" lIns="182850" spcFirstLastPara="1" rIns="182850" wrap="square" tIns="182850">
            <a:normAutofit/>
          </a:bodyPr>
          <a:lstStyle>
            <a:lvl1pPr lvl="0">
              <a:spcBef>
                <a:spcPts val="0"/>
              </a:spcBef>
              <a:spcAft>
                <a:spcPts val="0"/>
              </a:spcAft>
              <a:buClr>
                <a:schemeClr val="dk1"/>
              </a:buClr>
              <a:buSzPts val="5600"/>
              <a:buNone/>
              <a:defRPr sz="5600">
                <a:solidFill>
                  <a:schemeClr val="dk1"/>
                </a:solidFill>
              </a:defRPr>
            </a:lvl1pPr>
            <a:lvl2pPr lvl="1">
              <a:spcBef>
                <a:spcPts val="0"/>
              </a:spcBef>
              <a:spcAft>
                <a:spcPts val="0"/>
              </a:spcAft>
              <a:buClr>
                <a:schemeClr val="dk1"/>
              </a:buClr>
              <a:buSzPts val="5600"/>
              <a:buNone/>
              <a:defRPr sz="5600">
                <a:solidFill>
                  <a:schemeClr val="dk1"/>
                </a:solidFill>
              </a:defRPr>
            </a:lvl2pPr>
            <a:lvl3pPr lvl="2">
              <a:spcBef>
                <a:spcPts val="0"/>
              </a:spcBef>
              <a:spcAft>
                <a:spcPts val="0"/>
              </a:spcAft>
              <a:buClr>
                <a:schemeClr val="dk1"/>
              </a:buClr>
              <a:buSzPts val="5600"/>
              <a:buNone/>
              <a:defRPr sz="5600">
                <a:solidFill>
                  <a:schemeClr val="dk1"/>
                </a:solidFill>
              </a:defRPr>
            </a:lvl3pPr>
            <a:lvl4pPr lvl="3">
              <a:spcBef>
                <a:spcPts val="0"/>
              </a:spcBef>
              <a:spcAft>
                <a:spcPts val="0"/>
              </a:spcAft>
              <a:buClr>
                <a:schemeClr val="dk1"/>
              </a:buClr>
              <a:buSzPts val="5600"/>
              <a:buNone/>
              <a:defRPr sz="5600">
                <a:solidFill>
                  <a:schemeClr val="dk1"/>
                </a:solidFill>
              </a:defRPr>
            </a:lvl4pPr>
            <a:lvl5pPr lvl="4">
              <a:spcBef>
                <a:spcPts val="0"/>
              </a:spcBef>
              <a:spcAft>
                <a:spcPts val="0"/>
              </a:spcAft>
              <a:buClr>
                <a:schemeClr val="dk1"/>
              </a:buClr>
              <a:buSzPts val="5600"/>
              <a:buNone/>
              <a:defRPr sz="5600">
                <a:solidFill>
                  <a:schemeClr val="dk1"/>
                </a:solidFill>
              </a:defRPr>
            </a:lvl5pPr>
            <a:lvl6pPr lvl="5">
              <a:spcBef>
                <a:spcPts val="0"/>
              </a:spcBef>
              <a:spcAft>
                <a:spcPts val="0"/>
              </a:spcAft>
              <a:buClr>
                <a:schemeClr val="dk1"/>
              </a:buClr>
              <a:buSzPts val="5600"/>
              <a:buNone/>
              <a:defRPr sz="5600">
                <a:solidFill>
                  <a:schemeClr val="dk1"/>
                </a:solidFill>
              </a:defRPr>
            </a:lvl6pPr>
            <a:lvl7pPr lvl="6">
              <a:spcBef>
                <a:spcPts val="0"/>
              </a:spcBef>
              <a:spcAft>
                <a:spcPts val="0"/>
              </a:spcAft>
              <a:buClr>
                <a:schemeClr val="dk1"/>
              </a:buClr>
              <a:buSzPts val="5600"/>
              <a:buNone/>
              <a:defRPr sz="5600">
                <a:solidFill>
                  <a:schemeClr val="dk1"/>
                </a:solidFill>
              </a:defRPr>
            </a:lvl7pPr>
            <a:lvl8pPr lvl="7">
              <a:spcBef>
                <a:spcPts val="0"/>
              </a:spcBef>
              <a:spcAft>
                <a:spcPts val="0"/>
              </a:spcAft>
              <a:buClr>
                <a:schemeClr val="dk1"/>
              </a:buClr>
              <a:buSzPts val="5600"/>
              <a:buNone/>
              <a:defRPr sz="5600">
                <a:solidFill>
                  <a:schemeClr val="dk1"/>
                </a:solidFill>
              </a:defRPr>
            </a:lvl8pPr>
            <a:lvl9pPr lvl="8">
              <a:spcBef>
                <a:spcPts val="0"/>
              </a:spcBef>
              <a:spcAft>
                <a:spcPts val="0"/>
              </a:spcAft>
              <a:buClr>
                <a:schemeClr val="dk1"/>
              </a:buClr>
              <a:buSzPts val="5600"/>
              <a:buNone/>
              <a:defRPr sz="5600">
                <a:solidFill>
                  <a:schemeClr val="dk1"/>
                </a:solidFill>
              </a:defRPr>
            </a:lvl9pPr>
          </a:lstStyle>
          <a:p/>
        </p:txBody>
      </p:sp>
      <p:sp>
        <p:nvSpPr>
          <p:cNvPr id="157" name="Google Shape;157;p25"/>
          <p:cNvSpPr txBox="1"/>
          <p:nvPr>
            <p:ph idx="1" type="body"/>
          </p:nvPr>
        </p:nvSpPr>
        <p:spPr>
          <a:xfrm>
            <a:off x="623400" y="2304950"/>
            <a:ext cx="17041200" cy="6832800"/>
          </a:xfrm>
          <a:prstGeom prst="rect">
            <a:avLst/>
          </a:prstGeom>
          <a:noFill/>
          <a:ln>
            <a:noFill/>
          </a:ln>
        </p:spPr>
        <p:txBody>
          <a:bodyPr anchorCtr="0" anchor="t" bIns="182850" lIns="182850" spcFirstLastPara="1" rIns="182850" wrap="square" tIns="182850">
            <a:normAutofit/>
          </a:bodyPr>
          <a:lstStyle>
            <a:lvl1pPr indent="-457200" lvl="0" marL="457200">
              <a:lnSpc>
                <a:spcPct val="115000"/>
              </a:lnSpc>
              <a:spcBef>
                <a:spcPts val="0"/>
              </a:spcBef>
              <a:spcAft>
                <a:spcPts val="0"/>
              </a:spcAft>
              <a:buClr>
                <a:schemeClr val="dk2"/>
              </a:buClr>
              <a:buSzPts val="3600"/>
              <a:buChar char="●"/>
              <a:defRPr sz="3600">
                <a:solidFill>
                  <a:schemeClr val="dk2"/>
                </a:solidFill>
              </a:defRPr>
            </a:lvl1pPr>
            <a:lvl2pPr indent="-406400" lvl="1" marL="914400">
              <a:lnSpc>
                <a:spcPct val="115000"/>
              </a:lnSpc>
              <a:spcBef>
                <a:spcPts val="0"/>
              </a:spcBef>
              <a:spcAft>
                <a:spcPts val="0"/>
              </a:spcAft>
              <a:buClr>
                <a:schemeClr val="dk2"/>
              </a:buClr>
              <a:buSzPts val="2800"/>
              <a:buChar char="○"/>
              <a:defRPr sz="2800">
                <a:solidFill>
                  <a:schemeClr val="dk2"/>
                </a:solidFill>
              </a:defRPr>
            </a:lvl2pPr>
            <a:lvl3pPr indent="-406400" lvl="2" marL="1371600">
              <a:lnSpc>
                <a:spcPct val="115000"/>
              </a:lnSpc>
              <a:spcBef>
                <a:spcPts val="0"/>
              </a:spcBef>
              <a:spcAft>
                <a:spcPts val="0"/>
              </a:spcAft>
              <a:buClr>
                <a:schemeClr val="dk2"/>
              </a:buClr>
              <a:buSzPts val="2800"/>
              <a:buChar char="■"/>
              <a:defRPr sz="2800">
                <a:solidFill>
                  <a:schemeClr val="dk2"/>
                </a:solidFill>
              </a:defRPr>
            </a:lvl3pPr>
            <a:lvl4pPr indent="-406400" lvl="3" marL="1828800">
              <a:lnSpc>
                <a:spcPct val="115000"/>
              </a:lnSpc>
              <a:spcBef>
                <a:spcPts val="0"/>
              </a:spcBef>
              <a:spcAft>
                <a:spcPts val="0"/>
              </a:spcAft>
              <a:buClr>
                <a:schemeClr val="dk2"/>
              </a:buClr>
              <a:buSzPts val="2800"/>
              <a:buChar char="●"/>
              <a:defRPr sz="2800">
                <a:solidFill>
                  <a:schemeClr val="dk2"/>
                </a:solidFill>
              </a:defRPr>
            </a:lvl4pPr>
            <a:lvl5pPr indent="-406400" lvl="4" marL="2286000">
              <a:lnSpc>
                <a:spcPct val="115000"/>
              </a:lnSpc>
              <a:spcBef>
                <a:spcPts val="0"/>
              </a:spcBef>
              <a:spcAft>
                <a:spcPts val="0"/>
              </a:spcAft>
              <a:buClr>
                <a:schemeClr val="dk2"/>
              </a:buClr>
              <a:buSzPts val="2800"/>
              <a:buChar char="○"/>
              <a:defRPr sz="2800">
                <a:solidFill>
                  <a:schemeClr val="dk2"/>
                </a:solidFill>
              </a:defRPr>
            </a:lvl5pPr>
            <a:lvl6pPr indent="-406400" lvl="5" marL="2743200">
              <a:lnSpc>
                <a:spcPct val="115000"/>
              </a:lnSpc>
              <a:spcBef>
                <a:spcPts val="0"/>
              </a:spcBef>
              <a:spcAft>
                <a:spcPts val="0"/>
              </a:spcAft>
              <a:buClr>
                <a:schemeClr val="dk2"/>
              </a:buClr>
              <a:buSzPts val="2800"/>
              <a:buChar char="■"/>
              <a:defRPr sz="2800">
                <a:solidFill>
                  <a:schemeClr val="dk2"/>
                </a:solidFill>
              </a:defRPr>
            </a:lvl6pPr>
            <a:lvl7pPr indent="-406400" lvl="6" marL="3200400">
              <a:lnSpc>
                <a:spcPct val="115000"/>
              </a:lnSpc>
              <a:spcBef>
                <a:spcPts val="0"/>
              </a:spcBef>
              <a:spcAft>
                <a:spcPts val="0"/>
              </a:spcAft>
              <a:buClr>
                <a:schemeClr val="dk2"/>
              </a:buClr>
              <a:buSzPts val="2800"/>
              <a:buChar char="●"/>
              <a:defRPr sz="2800">
                <a:solidFill>
                  <a:schemeClr val="dk2"/>
                </a:solidFill>
              </a:defRPr>
            </a:lvl7pPr>
            <a:lvl8pPr indent="-406400" lvl="7" marL="3657600">
              <a:lnSpc>
                <a:spcPct val="115000"/>
              </a:lnSpc>
              <a:spcBef>
                <a:spcPts val="0"/>
              </a:spcBef>
              <a:spcAft>
                <a:spcPts val="0"/>
              </a:spcAft>
              <a:buClr>
                <a:schemeClr val="dk2"/>
              </a:buClr>
              <a:buSzPts val="2800"/>
              <a:buChar char="○"/>
              <a:defRPr sz="2800">
                <a:solidFill>
                  <a:schemeClr val="dk2"/>
                </a:solidFill>
              </a:defRPr>
            </a:lvl8pPr>
            <a:lvl9pPr indent="-406400" lvl="8" marL="4114800">
              <a:lnSpc>
                <a:spcPct val="115000"/>
              </a:lnSpc>
              <a:spcBef>
                <a:spcPts val="0"/>
              </a:spcBef>
              <a:spcAft>
                <a:spcPts val="0"/>
              </a:spcAft>
              <a:buClr>
                <a:schemeClr val="dk2"/>
              </a:buClr>
              <a:buSzPts val="2800"/>
              <a:buChar char="■"/>
              <a:defRPr sz="2800">
                <a:solidFill>
                  <a:schemeClr val="dk2"/>
                </a:solidFill>
              </a:defRPr>
            </a:lvl9pPr>
          </a:lstStyle>
          <a:p/>
        </p:txBody>
      </p:sp>
      <p:sp>
        <p:nvSpPr>
          <p:cNvPr id="158" name="Google Shape;158;p25"/>
          <p:cNvSpPr txBox="1"/>
          <p:nvPr>
            <p:ph idx="12" type="sldNum"/>
          </p:nvPr>
        </p:nvSpPr>
        <p:spPr>
          <a:xfrm>
            <a:off x="16944916" y="9326434"/>
            <a:ext cx="1097400" cy="787200"/>
          </a:xfrm>
          <a:prstGeom prst="rect">
            <a:avLst/>
          </a:prstGeom>
          <a:noFill/>
          <a:ln>
            <a:noFill/>
          </a:ln>
        </p:spPr>
        <p:txBody>
          <a:bodyPr anchorCtr="0" anchor="ctr" bIns="182850" lIns="182850" spcFirstLastPara="1" rIns="182850" wrap="square" tIns="182850">
            <a:normAutofit/>
          </a:bodyPr>
          <a:lstStyle>
            <a:lvl1pPr lvl="0" algn="r">
              <a:buNone/>
              <a:defRPr sz="2000">
                <a:solidFill>
                  <a:schemeClr val="dk2"/>
                </a:solidFill>
              </a:defRPr>
            </a:lvl1pPr>
            <a:lvl2pPr lvl="1" algn="r">
              <a:buNone/>
              <a:defRPr sz="2000">
                <a:solidFill>
                  <a:schemeClr val="dk2"/>
                </a:solidFill>
              </a:defRPr>
            </a:lvl2pPr>
            <a:lvl3pPr lvl="2" algn="r">
              <a:buNone/>
              <a:defRPr sz="2000">
                <a:solidFill>
                  <a:schemeClr val="dk2"/>
                </a:solidFill>
              </a:defRPr>
            </a:lvl3pPr>
            <a:lvl4pPr lvl="3" algn="r">
              <a:buNone/>
              <a:defRPr sz="2000">
                <a:solidFill>
                  <a:schemeClr val="dk2"/>
                </a:solidFill>
              </a:defRPr>
            </a:lvl4pPr>
            <a:lvl5pPr lvl="4" algn="r">
              <a:buNone/>
              <a:defRPr sz="2000">
                <a:solidFill>
                  <a:schemeClr val="dk2"/>
                </a:solidFill>
              </a:defRPr>
            </a:lvl5pPr>
            <a:lvl6pPr lvl="5" algn="r">
              <a:buNone/>
              <a:defRPr sz="2000">
                <a:solidFill>
                  <a:schemeClr val="dk2"/>
                </a:solidFill>
              </a:defRPr>
            </a:lvl6pPr>
            <a:lvl7pPr lvl="6" algn="r">
              <a:buNone/>
              <a:defRPr sz="2000">
                <a:solidFill>
                  <a:schemeClr val="dk2"/>
                </a:solidFill>
              </a:defRPr>
            </a:lvl7pPr>
            <a:lvl8pPr lvl="7" algn="r">
              <a:buNone/>
              <a:defRPr sz="2000">
                <a:solidFill>
                  <a:schemeClr val="dk2"/>
                </a:solidFill>
              </a:defRPr>
            </a:lvl8pPr>
            <a:lvl9pPr lvl="8" algn="r">
              <a:buNone/>
              <a:defRPr sz="2000">
                <a:solidFill>
                  <a:schemeClr val="dk2"/>
                </a:solidFill>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00" name="Shape 200"/>
        <p:cNvGrpSpPr/>
        <p:nvPr/>
      </p:nvGrpSpPr>
      <p:grpSpPr>
        <a:xfrm>
          <a:off x="0" y="0"/>
          <a:ext cx="0" cy="0"/>
          <a:chOff x="0" y="0"/>
          <a:chExt cx="0" cy="0"/>
        </a:xfrm>
      </p:grpSpPr>
      <p:sp>
        <p:nvSpPr>
          <p:cNvPr id="201" name="Google Shape;201;p37"/>
          <p:cNvSpPr txBox="1"/>
          <p:nvPr>
            <p:ph type="title"/>
          </p:nvPr>
        </p:nvSpPr>
        <p:spPr>
          <a:xfrm>
            <a:off x="457200" y="274638"/>
            <a:ext cx="8229600" cy="1143000"/>
          </a:xfrm>
          <a:prstGeom prst="rect">
            <a:avLst/>
          </a:prstGeom>
          <a:noFill/>
          <a:ln>
            <a:noFill/>
          </a:ln>
        </p:spPr>
        <p:txBody>
          <a:bodyPr anchorCtr="0" anchor="ctr" bIns="45700" lIns="91450" spcFirstLastPara="1" rIns="91450" wrap="square" tIns="45700">
            <a:normAutofit/>
          </a:bodyPr>
          <a:lstStyle>
            <a:lvl1pPr lvl="0" marR="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202" name="Google Shape;202;p37"/>
          <p:cNvSpPr txBox="1"/>
          <p:nvPr>
            <p:ph idx="1" type="body"/>
          </p:nvPr>
        </p:nvSpPr>
        <p:spPr>
          <a:xfrm>
            <a:off x="457200" y="1600200"/>
            <a:ext cx="8229600" cy="4526400"/>
          </a:xfrm>
          <a:prstGeom prst="rect">
            <a:avLst/>
          </a:prstGeom>
          <a:noFill/>
          <a:ln>
            <a:noFill/>
          </a:ln>
        </p:spPr>
        <p:txBody>
          <a:bodyPr anchorCtr="0" anchor="t" bIns="45700" lIns="91450" spcFirstLastPara="1" rIns="91450" wrap="square" tIns="45700">
            <a:normAutofit/>
          </a:bodyPr>
          <a:lstStyle>
            <a:lvl1pPr indent="-431800" lvl="0" marL="457200" marR="0" algn="l">
              <a:spcBef>
                <a:spcPts val="60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algn="l">
              <a:spcBef>
                <a:spcPts val="6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algn="l">
              <a:spcBef>
                <a:spcPts val="4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203" name="Google Shape;203;p37"/>
          <p:cNvSpPr txBox="1"/>
          <p:nvPr>
            <p:ph idx="10" type="dt"/>
          </p:nvPr>
        </p:nvSpPr>
        <p:spPr>
          <a:xfrm>
            <a:off x="457200" y="6356350"/>
            <a:ext cx="2133600" cy="365400"/>
          </a:xfrm>
          <a:prstGeom prst="rect">
            <a:avLst/>
          </a:prstGeom>
          <a:noFill/>
          <a:ln>
            <a:noFill/>
          </a:ln>
        </p:spPr>
        <p:txBody>
          <a:bodyPr anchorCtr="0" anchor="ctr" bIns="45700" lIns="91450" spcFirstLastPara="1" rIns="91450" wrap="square" tIns="45700">
            <a:noAutofit/>
          </a:bodyPr>
          <a:lstStyle>
            <a:lvl1pPr lvl="0" marR="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204" name="Google Shape;204;p37"/>
          <p:cNvSpPr txBox="1"/>
          <p:nvPr>
            <p:ph idx="11" type="ftr"/>
          </p:nvPr>
        </p:nvSpPr>
        <p:spPr>
          <a:xfrm>
            <a:off x="3124200" y="6356350"/>
            <a:ext cx="2895600" cy="365400"/>
          </a:xfrm>
          <a:prstGeom prst="rect">
            <a:avLst/>
          </a:prstGeom>
          <a:noFill/>
          <a:ln>
            <a:noFill/>
          </a:ln>
        </p:spPr>
        <p:txBody>
          <a:bodyPr anchorCtr="0" anchor="ctr" bIns="45700" lIns="91450" spcFirstLastPara="1" rIns="91450" wrap="square" tIns="45700">
            <a:noAutofit/>
          </a:bodyPr>
          <a:lstStyle>
            <a:lvl1pPr lvl="0" marR="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205" name="Google Shape;205;p37"/>
          <p:cNvSpPr txBox="1"/>
          <p:nvPr>
            <p:ph idx="12" type="sldNum"/>
          </p:nvPr>
        </p:nvSpPr>
        <p:spPr>
          <a:xfrm>
            <a:off x="6553200" y="6356350"/>
            <a:ext cx="2133600" cy="365400"/>
          </a:xfrm>
          <a:prstGeom prst="rect">
            <a:avLst/>
          </a:prstGeom>
          <a:noFill/>
          <a:ln>
            <a:noFill/>
          </a:ln>
        </p:spPr>
        <p:txBody>
          <a:bodyPr anchorCtr="0" anchor="ctr" bIns="45700" lIns="91450" spcFirstLastPara="1" rIns="91450" wrap="square" tIns="45700">
            <a:noAutofit/>
          </a:bodyPr>
          <a:lstStyle>
            <a:lvl1pPr indent="0" lvl="0" marL="0" marR="0" algn="r">
              <a:spcBef>
                <a:spcPts val="0"/>
              </a:spcBef>
              <a:buNone/>
              <a:defRPr b="0" i="0" sz="1200" u="none" cap="none" strike="noStrike">
                <a:solidFill>
                  <a:srgbClr val="888888"/>
                </a:solidFill>
                <a:latin typeface="Calibri"/>
                <a:ea typeface="Calibri"/>
                <a:cs typeface="Calibri"/>
                <a:sym typeface="Calibri"/>
              </a:defRPr>
            </a:lvl1pPr>
            <a:lvl2pPr indent="0" lvl="1" marL="0" marR="0" algn="r">
              <a:spcBef>
                <a:spcPts val="0"/>
              </a:spcBef>
              <a:buNone/>
              <a:defRPr b="0" i="0" sz="1200" u="none" cap="none" strike="noStrike">
                <a:solidFill>
                  <a:srgbClr val="888888"/>
                </a:solidFill>
                <a:latin typeface="Calibri"/>
                <a:ea typeface="Calibri"/>
                <a:cs typeface="Calibri"/>
                <a:sym typeface="Calibri"/>
              </a:defRPr>
            </a:lvl2pPr>
            <a:lvl3pPr indent="0" lvl="2" marL="0" marR="0" algn="r">
              <a:spcBef>
                <a:spcPts val="0"/>
              </a:spcBef>
              <a:buNone/>
              <a:defRPr b="0" i="0" sz="1200" u="none" cap="none" strike="noStrike">
                <a:solidFill>
                  <a:srgbClr val="888888"/>
                </a:solidFill>
                <a:latin typeface="Calibri"/>
                <a:ea typeface="Calibri"/>
                <a:cs typeface="Calibri"/>
                <a:sym typeface="Calibri"/>
              </a:defRPr>
            </a:lvl3pPr>
            <a:lvl4pPr indent="0" lvl="3" marL="0" marR="0" algn="r">
              <a:spcBef>
                <a:spcPts val="0"/>
              </a:spcBef>
              <a:buNone/>
              <a:defRPr b="0" i="0" sz="1200" u="none" cap="none" strike="noStrike">
                <a:solidFill>
                  <a:srgbClr val="888888"/>
                </a:solidFill>
                <a:latin typeface="Calibri"/>
                <a:ea typeface="Calibri"/>
                <a:cs typeface="Calibri"/>
                <a:sym typeface="Calibri"/>
              </a:defRPr>
            </a:lvl4pPr>
            <a:lvl5pPr indent="0" lvl="4" marL="0" marR="0" algn="r">
              <a:spcBef>
                <a:spcPts val="0"/>
              </a:spcBef>
              <a:buNone/>
              <a:defRPr b="0" i="0" sz="1200" u="none" cap="none" strike="noStrike">
                <a:solidFill>
                  <a:srgbClr val="888888"/>
                </a:solidFill>
                <a:latin typeface="Calibri"/>
                <a:ea typeface="Calibri"/>
                <a:cs typeface="Calibri"/>
                <a:sym typeface="Calibri"/>
              </a:defRPr>
            </a:lvl5pPr>
            <a:lvl6pPr indent="0" lvl="5" marL="0" marR="0" algn="r">
              <a:spcBef>
                <a:spcPts val="0"/>
              </a:spcBef>
              <a:buNone/>
              <a:defRPr b="0" i="0" sz="1200" u="none" cap="none" strike="noStrike">
                <a:solidFill>
                  <a:srgbClr val="888888"/>
                </a:solidFill>
                <a:latin typeface="Calibri"/>
                <a:ea typeface="Calibri"/>
                <a:cs typeface="Calibri"/>
                <a:sym typeface="Calibri"/>
              </a:defRPr>
            </a:lvl6pPr>
            <a:lvl7pPr indent="0" lvl="6" marL="0" marR="0" algn="r">
              <a:spcBef>
                <a:spcPts val="0"/>
              </a:spcBef>
              <a:buNone/>
              <a:defRPr b="0" i="0" sz="1200" u="none" cap="none" strike="noStrike">
                <a:solidFill>
                  <a:srgbClr val="888888"/>
                </a:solidFill>
                <a:latin typeface="Calibri"/>
                <a:ea typeface="Calibri"/>
                <a:cs typeface="Calibri"/>
                <a:sym typeface="Calibri"/>
              </a:defRPr>
            </a:lvl7pPr>
            <a:lvl8pPr indent="0" lvl="7" marL="0" marR="0" algn="r">
              <a:spcBef>
                <a:spcPts val="0"/>
              </a:spcBef>
              <a:buNone/>
              <a:defRPr b="0" i="0" sz="1200" u="none" cap="none" strike="noStrike">
                <a:solidFill>
                  <a:srgbClr val="888888"/>
                </a:solidFill>
                <a:latin typeface="Calibri"/>
                <a:ea typeface="Calibri"/>
                <a:cs typeface="Calibri"/>
                <a:sym typeface="Calibri"/>
              </a:defRPr>
            </a:lvl8pPr>
            <a:lvl9pPr indent="0" lvl="8" marL="0" marR="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1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2.xml"/><Relationship Id="rId3" Type="http://schemas.openxmlformats.org/officeDocument/2006/relationships/image" Target="../media/image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3.xml"/><Relationship Id="rId3" Type="http://schemas.openxmlformats.org/officeDocument/2006/relationships/image" Target="../media/image4.png"/><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4.xml"/><Relationship Id="rId3" Type="http://schemas.openxmlformats.org/officeDocument/2006/relationships/image" Target="../media/image4.png"/><Relationship Id="rId4" Type="http://schemas.openxmlformats.org/officeDocument/2006/relationships/image" Target="../media/image1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5.xml"/><Relationship Id="rId3" Type="http://schemas.openxmlformats.org/officeDocument/2006/relationships/image" Target="../media/image4.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6.xml"/><Relationship Id="rId3" Type="http://schemas.openxmlformats.org/officeDocument/2006/relationships/image" Target="../media/image4.png"/><Relationship Id="rId4" Type="http://schemas.openxmlformats.org/officeDocument/2006/relationships/image" Target="../media/image9.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7.jpg"/><Relationship Id="rId4" Type="http://schemas.openxmlformats.org/officeDocument/2006/relationships/image" Target="../media/image5.png"/><Relationship Id="rId5"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3" name="Shape 283"/>
        <p:cNvGrpSpPr/>
        <p:nvPr/>
      </p:nvGrpSpPr>
      <p:grpSpPr>
        <a:xfrm>
          <a:off x="0" y="0"/>
          <a:ext cx="0" cy="0"/>
          <a:chOff x="0" y="0"/>
          <a:chExt cx="0" cy="0"/>
        </a:xfrm>
      </p:grpSpPr>
      <p:grpSp>
        <p:nvGrpSpPr>
          <p:cNvPr id="284" name="Google Shape;284;p50"/>
          <p:cNvGrpSpPr/>
          <p:nvPr/>
        </p:nvGrpSpPr>
        <p:grpSpPr>
          <a:xfrm>
            <a:off x="-31071" y="-180826"/>
            <a:ext cx="4239337" cy="10467984"/>
            <a:chOff x="0" y="-241102"/>
            <a:chExt cx="5652450" cy="13957313"/>
          </a:xfrm>
        </p:grpSpPr>
        <p:grpSp>
          <p:nvGrpSpPr>
            <p:cNvPr id="285" name="Google Shape;285;p50"/>
            <p:cNvGrpSpPr/>
            <p:nvPr/>
          </p:nvGrpSpPr>
          <p:grpSpPr>
            <a:xfrm>
              <a:off x="2826056" y="-241102"/>
              <a:ext cx="2826394" cy="13957313"/>
              <a:chOff x="0" y="-47625"/>
              <a:chExt cx="558300" cy="2757000"/>
            </a:xfrm>
          </p:grpSpPr>
          <p:sp>
            <p:nvSpPr>
              <p:cNvPr id="286" name="Google Shape;286;p50"/>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231F20"/>
              </a:solidFill>
              <a:ln>
                <a:noFill/>
              </a:ln>
            </p:spPr>
          </p:sp>
          <p:sp>
            <p:nvSpPr>
              <p:cNvPr id="287" name="Google Shape;287;p50"/>
              <p:cNvSpPr txBox="1"/>
              <p:nvPr/>
            </p:nvSpPr>
            <p:spPr>
              <a:xfrm>
                <a:off x="0" y="-47625"/>
                <a:ext cx="558300" cy="27570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288" name="Google Shape;288;p50"/>
            <p:cNvGrpSpPr/>
            <p:nvPr/>
          </p:nvGrpSpPr>
          <p:grpSpPr>
            <a:xfrm>
              <a:off x="1413028" y="-241102"/>
              <a:ext cx="2826394" cy="13957313"/>
              <a:chOff x="0" y="-47625"/>
              <a:chExt cx="558300" cy="2757000"/>
            </a:xfrm>
          </p:grpSpPr>
          <p:sp>
            <p:nvSpPr>
              <p:cNvPr id="289" name="Google Shape;289;p50"/>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38E0A4"/>
              </a:solidFill>
              <a:ln>
                <a:noFill/>
              </a:ln>
            </p:spPr>
          </p:sp>
          <p:sp>
            <p:nvSpPr>
              <p:cNvPr id="290" name="Google Shape;290;p50"/>
              <p:cNvSpPr txBox="1"/>
              <p:nvPr/>
            </p:nvSpPr>
            <p:spPr>
              <a:xfrm>
                <a:off x="0" y="-47625"/>
                <a:ext cx="558300" cy="27570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291" name="Google Shape;291;p50"/>
            <p:cNvGrpSpPr/>
            <p:nvPr/>
          </p:nvGrpSpPr>
          <p:grpSpPr>
            <a:xfrm>
              <a:off x="0" y="-241102"/>
              <a:ext cx="2826394" cy="13957313"/>
              <a:chOff x="0" y="-47625"/>
              <a:chExt cx="558300" cy="2757000"/>
            </a:xfrm>
          </p:grpSpPr>
          <p:sp>
            <p:nvSpPr>
              <p:cNvPr id="292" name="Google Shape;292;p50"/>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6484F3"/>
              </a:solidFill>
              <a:ln>
                <a:noFill/>
              </a:ln>
            </p:spPr>
          </p:sp>
          <p:sp>
            <p:nvSpPr>
              <p:cNvPr id="293" name="Google Shape;293;p50"/>
              <p:cNvSpPr txBox="1"/>
              <p:nvPr/>
            </p:nvSpPr>
            <p:spPr>
              <a:xfrm>
                <a:off x="0" y="-47625"/>
                <a:ext cx="558300" cy="27570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sp>
        <p:nvSpPr>
          <p:cNvPr id="294" name="Google Shape;294;p50"/>
          <p:cNvSpPr txBox="1"/>
          <p:nvPr/>
        </p:nvSpPr>
        <p:spPr>
          <a:xfrm>
            <a:off x="4208263" y="2754153"/>
            <a:ext cx="14079900" cy="41559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9000">
                <a:solidFill>
                  <a:srgbClr val="231F20"/>
                </a:solidFill>
                <a:latin typeface="Halant"/>
                <a:ea typeface="Halant"/>
                <a:cs typeface="Halant"/>
                <a:sym typeface="Halant"/>
              </a:rPr>
              <a:t>THE TRAIL OF TEARS </a:t>
            </a:r>
            <a:endParaRPr b="1" sz="9000">
              <a:solidFill>
                <a:srgbClr val="231F20"/>
              </a:solidFill>
              <a:latin typeface="Halant"/>
              <a:ea typeface="Halant"/>
              <a:cs typeface="Halant"/>
              <a:sym typeface="Halant"/>
            </a:endParaRPr>
          </a:p>
          <a:p>
            <a:pPr indent="0" lvl="0" marL="0" marR="0" rtl="0" algn="ctr">
              <a:lnSpc>
                <a:spcPct val="100000"/>
              </a:lnSpc>
              <a:spcBef>
                <a:spcPts val="0"/>
              </a:spcBef>
              <a:spcAft>
                <a:spcPts val="0"/>
              </a:spcAft>
              <a:buNone/>
            </a:pPr>
            <a:r>
              <a:rPr b="1" lang="en-US" sz="9000">
                <a:solidFill>
                  <a:srgbClr val="231F20"/>
                </a:solidFill>
                <a:latin typeface="Halant"/>
                <a:ea typeface="Halant"/>
                <a:cs typeface="Halant"/>
                <a:sym typeface="Halant"/>
              </a:rPr>
              <a:t>&amp; INDIGENOUS RESISTANCE</a:t>
            </a:r>
            <a:endParaRPr sz="9000"/>
          </a:p>
        </p:txBody>
      </p:sp>
      <p:sp>
        <p:nvSpPr>
          <p:cNvPr id="295" name="Google Shape;295;p50"/>
          <p:cNvSpPr/>
          <p:nvPr/>
        </p:nvSpPr>
        <p:spPr>
          <a:xfrm>
            <a:off x="12646898" y="-210192"/>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296" name="Google Shape;296;p50"/>
          <p:cNvSpPr txBox="1"/>
          <p:nvPr/>
        </p:nvSpPr>
        <p:spPr>
          <a:xfrm>
            <a:off x="4208275" y="6747750"/>
            <a:ext cx="14079900" cy="7851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0" i="0" lang="en-US" sz="5100" u="none" cap="none" strike="noStrike">
                <a:solidFill>
                  <a:srgbClr val="231F20"/>
                </a:solidFill>
                <a:latin typeface="Inter"/>
                <a:ea typeface="Inter"/>
                <a:cs typeface="Inter"/>
                <a:sym typeface="Inter"/>
              </a:rPr>
              <a:t>Unit </a:t>
            </a:r>
            <a:r>
              <a:rPr lang="en-US" sz="5100">
                <a:solidFill>
                  <a:srgbClr val="231F20"/>
                </a:solidFill>
                <a:latin typeface="Inter"/>
                <a:ea typeface="Inter"/>
                <a:cs typeface="Inter"/>
                <a:sym typeface="Inter"/>
              </a:rPr>
              <a:t>6</a:t>
            </a:r>
            <a:r>
              <a:rPr lang="en-US" sz="5100">
                <a:solidFill>
                  <a:srgbClr val="231F20"/>
                </a:solidFill>
                <a:latin typeface="Inter"/>
                <a:ea typeface="Inter"/>
                <a:cs typeface="Inter"/>
                <a:sym typeface="Inter"/>
              </a:rPr>
              <a:t>:</a:t>
            </a:r>
            <a:r>
              <a:rPr b="0" i="0" lang="en-US" sz="5100" u="none" cap="none" strike="noStrike">
                <a:solidFill>
                  <a:srgbClr val="231F20"/>
                </a:solidFill>
                <a:latin typeface="Inter"/>
                <a:ea typeface="Inter"/>
                <a:cs typeface="Inter"/>
                <a:sym typeface="Inter"/>
              </a:rPr>
              <a:t> </a:t>
            </a:r>
            <a:r>
              <a:rPr lang="en-US" sz="5100">
                <a:solidFill>
                  <a:srgbClr val="231F20"/>
                </a:solidFill>
                <a:latin typeface="Inter"/>
                <a:ea typeface="Inter"/>
                <a:cs typeface="Inter"/>
                <a:sym typeface="Inter"/>
              </a:rPr>
              <a:t>The Early Republic (1789-1844)</a:t>
            </a:r>
            <a:endParaRPr sz="5100"/>
          </a:p>
        </p:txBody>
      </p:sp>
      <p:sp>
        <p:nvSpPr>
          <p:cNvPr id="297" name="Google Shape;297;p50"/>
          <p:cNvSpPr/>
          <p:nvPr/>
        </p:nvSpPr>
        <p:spPr>
          <a:xfrm>
            <a:off x="11118095" y="9258300"/>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298" name="Google Shape;298;p50"/>
          <p:cNvSpPr txBox="1"/>
          <p:nvPr/>
        </p:nvSpPr>
        <p:spPr>
          <a:xfrm rot="-5400000">
            <a:off x="-2830777" y="4935804"/>
            <a:ext cx="6882000" cy="415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299" name="Google Shape;299;p50"/>
          <p:cNvCxnSpPr/>
          <p:nvPr/>
        </p:nvCxnSpPr>
        <p:spPr>
          <a:xfrm rot="10800000">
            <a:off x="653933" y="7531"/>
            <a:ext cx="0" cy="2885400"/>
          </a:xfrm>
          <a:prstGeom prst="straightConnector1">
            <a:avLst/>
          </a:prstGeom>
          <a:noFill/>
          <a:ln cap="flat" cmpd="sng" w="114300">
            <a:solidFill>
              <a:srgbClr val="000000"/>
            </a:solidFill>
            <a:prstDash val="solid"/>
            <a:round/>
            <a:headEnd len="sm" w="sm" type="none"/>
            <a:tailEnd len="sm" w="sm" type="none"/>
          </a:ln>
        </p:spPr>
      </p:cxnSp>
      <p:cxnSp>
        <p:nvCxnSpPr>
          <p:cNvPr id="300" name="Google Shape;300;p50"/>
          <p:cNvCxnSpPr/>
          <p:nvPr/>
        </p:nvCxnSpPr>
        <p:spPr>
          <a:xfrm rot="10800000">
            <a:off x="643893" y="7289297"/>
            <a:ext cx="5400" cy="2997600"/>
          </a:xfrm>
          <a:prstGeom prst="straightConnector1">
            <a:avLst/>
          </a:prstGeom>
          <a:noFill/>
          <a:ln cap="flat" cmpd="sng" w="114300">
            <a:solidFill>
              <a:srgbClr val="000000"/>
            </a:solidFill>
            <a:prstDash val="solid"/>
            <a:round/>
            <a:headEnd len="sm" w="sm" type="none"/>
            <a:tailEnd len="sm" w="sm" type="none"/>
          </a:ln>
        </p:spPr>
      </p:cxn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4" name="Shape 304"/>
        <p:cNvGrpSpPr/>
        <p:nvPr/>
      </p:nvGrpSpPr>
      <p:grpSpPr>
        <a:xfrm>
          <a:off x="0" y="0"/>
          <a:ext cx="0" cy="0"/>
          <a:chOff x="0" y="0"/>
          <a:chExt cx="0" cy="0"/>
        </a:xfrm>
      </p:grpSpPr>
      <p:sp>
        <p:nvSpPr>
          <p:cNvPr id="305" name="Google Shape;305;p51"/>
          <p:cNvSpPr txBox="1"/>
          <p:nvPr/>
        </p:nvSpPr>
        <p:spPr>
          <a:xfrm>
            <a:off x="590925" y="3701975"/>
            <a:ext cx="17106300" cy="23088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Clr>
                <a:schemeClr val="dk1"/>
              </a:buClr>
              <a:buSzPts val="1100"/>
              <a:buFont typeface="Arial"/>
              <a:buNone/>
            </a:pPr>
            <a:r>
              <a:rPr i="1" lang="en-US" sz="5000">
                <a:solidFill>
                  <a:srgbClr val="231F20"/>
                </a:solidFill>
                <a:latin typeface="Inter"/>
                <a:ea typeface="Inter"/>
                <a:cs typeface="Inter"/>
                <a:sym typeface="Inter"/>
              </a:rPr>
              <a:t>How did the U.S. government’s removal policies affect Native sovereignty and how did Indigenous peoples respond?</a:t>
            </a:r>
            <a:endParaRPr i="1" sz="5000">
              <a:solidFill>
                <a:srgbClr val="231F20"/>
              </a:solidFill>
              <a:latin typeface="Inter"/>
              <a:ea typeface="Inter"/>
              <a:cs typeface="Inter"/>
              <a:sym typeface="Inter"/>
            </a:endParaRPr>
          </a:p>
        </p:txBody>
      </p:sp>
      <p:sp>
        <p:nvSpPr>
          <p:cNvPr id="306" name="Google Shape;306;p51"/>
          <p:cNvSpPr/>
          <p:nvPr/>
        </p:nvSpPr>
        <p:spPr>
          <a:xfrm>
            <a:off x="13764167" y="7198799"/>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307" name="Google Shape;307;p51"/>
          <p:cNvGrpSpPr/>
          <p:nvPr/>
        </p:nvGrpSpPr>
        <p:grpSpPr>
          <a:xfrm>
            <a:off x="-254016" y="9230009"/>
            <a:ext cx="18796043" cy="937448"/>
            <a:chOff x="204" y="0"/>
            <a:chExt cx="25061391" cy="1249931"/>
          </a:xfrm>
        </p:grpSpPr>
        <p:grpSp>
          <p:nvGrpSpPr>
            <p:cNvPr id="308" name="Google Shape;308;p51"/>
            <p:cNvGrpSpPr/>
            <p:nvPr/>
          </p:nvGrpSpPr>
          <p:grpSpPr>
            <a:xfrm rot="5400000">
              <a:off x="12002369" y="-11663474"/>
              <a:ext cx="1249931" cy="24576878"/>
              <a:chOff x="0" y="-38100"/>
              <a:chExt cx="246900" cy="4854692"/>
            </a:xfrm>
          </p:grpSpPr>
          <p:sp>
            <p:nvSpPr>
              <p:cNvPr id="309" name="Google Shape;309;p51"/>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310" name="Google Shape;310;p51"/>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11" name="Google Shape;311;p51"/>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800" u="none" cap="none" strike="noStrike">
                  <a:solidFill>
                    <a:srgbClr val="231F20"/>
                  </a:solidFill>
                  <a:latin typeface="Halant"/>
                  <a:ea typeface="Halant"/>
                  <a:cs typeface="Halant"/>
                  <a:sym typeface="Halant"/>
                </a:rPr>
                <a:t>© Thinking Nation </a:t>
              </a:r>
              <a:r>
                <a:rPr b="1" lang="en-US" sz="2800">
                  <a:solidFill>
                    <a:srgbClr val="231F20"/>
                  </a:solidFill>
                  <a:latin typeface="Halant"/>
                  <a:ea typeface="Halant"/>
                  <a:cs typeface="Halant"/>
                  <a:sym typeface="Halant"/>
                </a:rPr>
                <a:t>2025</a:t>
              </a:r>
              <a:endParaRPr sz="1400"/>
            </a:p>
          </p:txBody>
        </p:sp>
        <p:cxnSp>
          <p:nvCxnSpPr>
            <p:cNvPr id="312" name="Google Shape;312;p51"/>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313" name="Google Shape;313;p51"/>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314" name="Google Shape;314;p51"/>
          <p:cNvSpPr txBox="1"/>
          <p:nvPr/>
        </p:nvSpPr>
        <p:spPr>
          <a:xfrm>
            <a:off x="2553980" y="1943100"/>
            <a:ext cx="13180200" cy="12930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8400">
                <a:solidFill>
                  <a:srgbClr val="231F20"/>
                </a:solidFill>
                <a:latin typeface="Halant"/>
                <a:ea typeface="Halant"/>
                <a:cs typeface="Halant"/>
                <a:sym typeface="Halant"/>
              </a:rPr>
              <a:t>SUPPORTING QUESTION</a:t>
            </a:r>
            <a:endParaRPr sz="1400"/>
          </a:p>
        </p:txBody>
      </p:sp>
      <p:grpSp>
        <p:nvGrpSpPr>
          <p:cNvPr id="315" name="Google Shape;315;p51"/>
          <p:cNvGrpSpPr/>
          <p:nvPr/>
        </p:nvGrpSpPr>
        <p:grpSpPr>
          <a:xfrm>
            <a:off x="15859155" y="-98041"/>
            <a:ext cx="1562625" cy="1771271"/>
            <a:chOff x="0" y="-130721"/>
            <a:chExt cx="2083500" cy="2361695"/>
          </a:xfrm>
        </p:grpSpPr>
        <p:grpSp>
          <p:nvGrpSpPr>
            <p:cNvPr id="316" name="Google Shape;316;p51"/>
            <p:cNvGrpSpPr/>
            <p:nvPr/>
          </p:nvGrpSpPr>
          <p:grpSpPr>
            <a:xfrm>
              <a:off x="75599" y="-130721"/>
              <a:ext cx="1932614" cy="2361695"/>
              <a:chOff x="0" y="-47625"/>
              <a:chExt cx="704100" cy="860425"/>
            </a:xfrm>
          </p:grpSpPr>
          <p:sp>
            <p:nvSpPr>
              <p:cNvPr id="317" name="Google Shape;317;p51"/>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91450" lIns="91450" spcFirstLastPara="1" rIns="91450" wrap="square" tIns="91450">
                <a:noAutofit/>
              </a:bodyPr>
              <a:lstStyle/>
              <a:p>
                <a:pPr indent="0" lvl="0" marL="0" rtl="0" algn="l">
                  <a:spcBef>
                    <a:spcPts val="0"/>
                  </a:spcBef>
                  <a:spcAft>
                    <a:spcPts val="0"/>
                  </a:spcAft>
                  <a:buNone/>
                </a:pPr>
                <a:r>
                  <a:t/>
                </a:r>
                <a:endParaRPr/>
              </a:p>
            </p:txBody>
          </p:sp>
          <p:sp>
            <p:nvSpPr>
              <p:cNvPr id="318" name="Google Shape;318;p51"/>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19" name="Google Shape;319;p51"/>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600">
                  <a:solidFill>
                    <a:schemeClr val="lt1"/>
                  </a:solidFill>
                  <a:latin typeface="Halant"/>
                  <a:ea typeface="Halant"/>
                  <a:cs typeface="Halant"/>
                  <a:sym typeface="Halant"/>
                </a:rPr>
                <a:t>1</a:t>
              </a:r>
              <a:endParaRPr sz="1400">
                <a:solidFill>
                  <a:schemeClr val="lt1"/>
                </a:solidFill>
              </a:endParaRPr>
            </a:p>
          </p:txBody>
        </p:sp>
      </p:grpSp>
      <p:sp>
        <p:nvSpPr>
          <p:cNvPr id="320" name="Google Shape;320;p51"/>
          <p:cNvSpPr/>
          <p:nvPr/>
        </p:nvSpPr>
        <p:spPr>
          <a:xfrm>
            <a:off x="-2627572" y="-733336"/>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4" name="Shape 324"/>
        <p:cNvGrpSpPr/>
        <p:nvPr/>
      </p:nvGrpSpPr>
      <p:grpSpPr>
        <a:xfrm>
          <a:off x="0" y="0"/>
          <a:ext cx="0" cy="0"/>
          <a:chOff x="0" y="0"/>
          <a:chExt cx="0" cy="0"/>
        </a:xfrm>
      </p:grpSpPr>
      <p:sp>
        <p:nvSpPr>
          <p:cNvPr id="325" name="Google Shape;325;p52"/>
          <p:cNvSpPr/>
          <p:nvPr/>
        </p:nvSpPr>
        <p:spPr>
          <a:xfrm>
            <a:off x="-2628900" y="-1449083"/>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326" name="Google Shape;326;p52"/>
          <p:cNvSpPr txBox="1"/>
          <p:nvPr/>
        </p:nvSpPr>
        <p:spPr>
          <a:xfrm>
            <a:off x="1028700" y="574550"/>
            <a:ext cx="16230600" cy="12930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8400">
                <a:solidFill>
                  <a:srgbClr val="231F20"/>
                </a:solidFill>
                <a:latin typeface="Halant"/>
                <a:ea typeface="Halant"/>
                <a:cs typeface="Halant"/>
                <a:sym typeface="Halant"/>
              </a:rPr>
              <a:t>CONTEXT</a:t>
            </a:r>
            <a:endParaRPr sz="8400"/>
          </a:p>
        </p:txBody>
      </p:sp>
      <p:sp>
        <p:nvSpPr>
          <p:cNvPr id="327" name="Google Shape;327;p52"/>
          <p:cNvSpPr/>
          <p:nvPr/>
        </p:nvSpPr>
        <p:spPr>
          <a:xfrm>
            <a:off x="15440567" y="6571628"/>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328" name="Google Shape;328;p52"/>
          <p:cNvGrpSpPr/>
          <p:nvPr/>
        </p:nvGrpSpPr>
        <p:grpSpPr>
          <a:xfrm>
            <a:off x="15859155" y="-98041"/>
            <a:ext cx="1562625" cy="1771271"/>
            <a:chOff x="0" y="-130721"/>
            <a:chExt cx="2083500" cy="2361695"/>
          </a:xfrm>
        </p:grpSpPr>
        <p:grpSp>
          <p:nvGrpSpPr>
            <p:cNvPr id="329" name="Google Shape;329;p52"/>
            <p:cNvGrpSpPr/>
            <p:nvPr/>
          </p:nvGrpSpPr>
          <p:grpSpPr>
            <a:xfrm>
              <a:off x="75599" y="-130721"/>
              <a:ext cx="1932614" cy="2361695"/>
              <a:chOff x="0" y="-47625"/>
              <a:chExt cx="704100" cy="860425"/>
            </a:xfrm>
          </p:grpSpPr>
          <p:sp>
            <p:nvSpPr>
              <p:cNvPr id="330" name="Google Shape;330;p52"/>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E95C3D"/>
              </a:solidFill>
              <a:ln>
                <a:noFill/>
              </a:ln>
            </p:spPr>
            <p:txBody>
              <a:bodyPr anchorCtr="0" anchor="ctr" bIns="91450" lIns="91450" spcFirstLastPara="1" rIns="91450" wrap="square" tIns="91450">
                <a:noAutofit/>
              </a:bodyPr>
              <a:lstStyle/>
              <a:p>
                <a:pPr indent="0" lvl="0" marL="0" rtl="0" algn="l">
                  <a:spcBef>
                    <a:spcPts val="0"/>
                  </a:spcBef>
                  <a:spcAft>
                    <a:spcPts val="0"/>
                  </a:spcAft>
                  <a:buNone/>
                </a:pPr>
                <a:r>
                  <a:t/>
                </a:r>
                <a:endParaRPr/>
              </a:p>
            </p:txBody>
          </p:sp>
          <p:sp>
            <p:nvSpPr>
              <p:cNvPr id="331" name="Google Shape;331;p52"/>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32" name="Google Shape;332;p52"/>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600">
                  <a:solidFill>
                    <a:srgbClr val="231F20"/>
                  </a:solidFill>
                  <a:latin typeface="Halant"/>
                  <a:ea typeface="Halant"/>
                  <a:cs typeface="Halant"/>
                  <a:sym typeface="Halant"/>
                </a:rPr>
                <a:t>2</a:t>
              </a:r>
              <a:endParaRPr sz="1400"/>
            </a:p>
          </p:txBody>
        </p:sp>
      </p:grpSp>
      <p:grpSp>
        <p:nvGrpSpPr>
          <p:cNvPr id="333" name="Google Shape;333;p52"/>
          <p:cNvGrpSpPr/>
          <p:nvPr/>
        </p:nvGrpSpPr>
        <p:grpSpPr>
          <a:xfrm>
            <a:off x="-254016" y="9230009"/>
            <a:ext cx="18796043" cy="937448"/>
            <a:chOff x="204" y="0"/>
            <a:chExt cx="25061391" cy="1249931"/>
          </a:xfrm>
        </p:grpSpPr>
        <p:grpSp>
          <p:nvGrpSpPr>
            <p:cNvPr id="334" name="Google Shape;334;p52"/>
            <p:cNvGrpSpPr/>
            <p:nvPr/>
          </p:nvGrpSpPr>
          <p:grpSpPr>
            <a:xfrm rot="5400000">
              <a:off x="12002369" y="-11663474"/>
              <a:ext cx="1249931" cy="24576878"/>
              <a:chOff x="0" y="-38100"/>
              <a:chExt cx="246900" cy="4854692"/>
            </a:xfrm>
          </p:grpSpPr>
          <p:sp>
            <p:nvSpPr>
              <p:cNvPr id="335" name="Google Shape;335;p52"/>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336" name="Google Shape;336;p52"/>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37" name="Google Shape;337;p52"/>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800" u="none" cap="none" strike="noStrike">
                  <a:solidFill>
                    <a:srgbClr val="231F20"/>
                  </a:solidFill>
                  <a:latin typeface="Halant"/>
                  <a:ea typeface="Halant"/>
                  <a:cs typeface="Halant"/>
                  <a:sym typeface="Halant"/>
                </a:rPr>
                <a:t>© Thinking Nation </a:t>
              </a:r>
              <a:r>
                <a:rPr b="1" lang="en-US" sz="2800">
                  <a:solidFill>
                    <a:srgbClr val="231F20"/>
                  </a:solidFill>
                  <a:latin typeface="Halant"/>
                  <a:ea typeface="Halant"/>
                  <a:cs typeface="Halant"/>
                  <a:sym typeface="Halant"/>
                </a:rPr>
                <a:t>2025</a:t>
              </a:r>
              <a:endParaRPr sz="1400"/>
            </a:p>
          </p:txBody>
        </p:sp>
        <p:cxnSp>
          <p:nvCxnSpPr>
            <p:cNvPr id="338" name="Google Shape;338;p52"/>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339" name="Google Shape;339;p52"/>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340" name="Google Shape;340;p52"/>
          <p:cNvSpPr txBox="1"/>
          <p:nvPr/>
        </p:nvSpPr>
        <p:spPr>
          <a:xfrm>
            <a:off x="685950" y="2496575"/>
            <a:ext cx="6248100" cy="6327600"/>
          </a:xfrm>
          <a:prstGeom prst="rect">
            <a:avLst/>
          </a:prstGeom>
          <a:noFill/>
          <a:ln>
            <a:noFill/>
          </a:ln>
        </p:spPr>
        <p:txBody>
          <a:bodyPr anchorCtr="0" anchor="t" bIns="91450" lIns="91450" spcFirstLastPara="1" rIns="91450" wrap="square" tIns="91450">
            <a:noAutofit/>
          </a:bodyPr>
          <a:lstStyle/>
          <a:p>
            <a:pPr indent="-387350" lvl="0" marL="457200" rtl="0" algn="l">
              <a:lnSpc>
                <a:spcPct val="100000"/>
              </a:lnSpc>
              <a:spcBef>
                <a:spcPts val="0"/>
              </a:spcBef>
              <a:spcAft>
                <a:spcPts val="0"/>
              </a:spcAft>
              <a:buClr>
                <a:schemeClr val="dk1"/>
              </a:buClr>
              <a:buSzPts val="2500"/>
              <a:buFont typeface="Inter"/>
              <a:buChar char="●"/>
            </a:pPr>
            <a:r>
              <a:rPr b="1" lang="en-US" sz="2500">
                <a:solidFill>
                  <a:srgbClr val="E95C3D"/>
                </a:solidFill>
                <a:latin typeface="Inter"/>
                <a:ea typeface="Inter"/>
                <a:cs typeface="Inter"/>
                <a:sym typeface="Inter"/>
              </a:rPr>
              <a:t>Indian Removal Act 1830</a:t>
            </a:r>
            <a:endParaRPr b="1" sz="2500">
              <a:solidFill>
                <a:srgbClr val="E95C3D"/>
              </a:solidFill>
              <a:latin typeface="Inter"/>
              <a:ea typeface="Inter"/>
              <a:cs typeface="Inter"/>
              <a:sym typeface="Inter"/>
            </a:endParaRPr>
          </a:p>
          <a:p>
            <a:pPr indent="-387350" lvl="1" marL="914400" rtl="0" algn="l">
              <a:lnSpc>
                <a:spcPct val="100000"/>
              </a:lnSpc>
              <a:spcBef>
                <a:spcPts val="0"/>
              </a:spcBef>
              <a:spcAft>
                <a:spcPts val="0"/>
              </a:spcAft>
              <a:buClr>
                <a:schemeClr val="dk1"/>
              </a:buClr>
              <a:buSzPts val="2500"/>
              <a:buFont typeface="Inter"/>
              <a:buChar char="○"/>
            </a:pPr>
            <a:r>
              <a:rPr lang="en-US" sz="2500">
                <a:solidFill>
                  <a:schemeClr val="dk1"/>
                </a:solidFill>
                <a:latin typeface="Inter"/>
                <a:ea typeface="Inter"/>
                <a:cs typeface="Inter"/>
                <a:sym typeface="Inter"/>
              </a:rPr>
              <a:t>Signed by Andrew Jackson</a:t>
            </a:r>
            <a:br>
              <a:rPr lang="en-US" sz="2500">
                <a:solidFill>
                  <a:schemeClr val="dk1"/>
                </a:solidFill>
                <a:latin typeface="Inter"/>
                <a:ea typeface="Inter"/>
                <a:cs typeface="Inter"/>
                <a:sym typeface="Inter"/>
              </a:rPr>
            </a:br>
            <a:endParaRPr sz="2500">
              <a:solidFill>
                <a:schemeClr val="dk1"/>
              </a:solidFill>
              <a:latin typeface="Inter"/>
              <a:ea typeface="Inter"/>
              <a:cs typeface="Inter"/>
              <a:sym typeface="Inter"/>
            </a:endParaRPr>
          </a:p>
          <a:p>
            <a:pPr indent="-387350" lvl="1" marL="914400" rtl="0" algn="l">
              <a:lnSpc>
                <a:spcPct val="100000"/>
              </a:lnSpc>
              <a:spcBef>
                <a:spcPts val="0"/>
              </a:spcBef>
              <a:spcAft>
                <a:spcPts val="0"/>
              </a:spcAft>
              <a:buClr>
                <a:schemeClr val="dk1"/>
              </a:buClr>
              <a:buSzPts val="2500"/>
              <a:buFont typeface="Inter"/>
              <a:buChar char="○"/>
            </a:pPr>
            <a:r>
              <a:rPr lang="en-US" sz="2500">
                <a:solidFill>
                  <a:schemeClr val="dk1"/>
                </a:solidFill>
                <a:latin typeface="Inter"/>
                <a:ea typeface="Inter"/>
                <a:cs typeface="Inter"/>
                <a:sym typeface="Inter"/>
              </a:rPr>
              <a:t>Tribes Affected – The Cherokee, Creek, Chickasaw, Choctaw, and Seminole</a:t>
            </a:r>
            <a:endParaRPr sz="25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2500">
              <a:solidFill>
                <a:schemeClr val="dk1"/>
              </a:solidFill>
              <a:latin typeface="Inter"/>
              <a:ea typeface="Inter"/>
              <a:cs typeface="Inter"/>
              <a:sym typeface="Inter"/>
            </a:endParaRPr>
          </a:p>
          <a:p>
            <a:pPr indent="-387350" lvl="0" marL="457200" rtl="0" algn="l">
              <a:lnSpc>
                <a:spcPct val="100000"/>
              </a:lnSpc>
              <a:spcBef>
                <a:spcPts val="0"/>
              </a:spcBef>
              <a:spcAft>
                <a:spcPts val="0"/>
              </a:spcAft>
              <a:buClr>
                <a:schemeClr val="dk1"/>
              </a:buClr>
              <a:buSzPts val="2500"/>
              <a:buFont typeface="Inter"/>
              <a:buChar char="●"/>
            </a:pPr>
            <a:r>
              <a:rPr b="1" i="1" lang="en-US" sz="2500">
                <a:solidFill>
                  <a:srgbClr val="E95C3D"/>
                </a:solidFill>
                <a:latin typeface="Inter"/>
                <a:ea typeface="Inter"/>
                <a:cs typeface="Inter"/>
                <a:sym typeface="Inter"/>
              </a:rPr>
              <a:t>Worcester v. Georgia</a:t>
            </a:r>
            <a:r>
              <a:rPr b="1" lang="en-US" sz="2500">
                <a:solidFill>
                  <a:srgbClr val="E95C3D"/>
                </a:solidFill>
                <a:latin typeface="Inter"/>
                <a:ea typeface="Inter"/>
                <a:cs typeface="Inter"/>
                <a:sym typeface="Inter"/>
              </a:rPr>
              <a:t> 1832</a:t>
            </a:r>
            <a:endParaRPr b="1" sz="2500">
              <a:solidFill>
                <a:srgbClr val="E95C3D"/>
              </a:solidFill>
              <a:latin typeface="Inter"/>
              <a:ea typeface="Inter"/>
              <a:cs typeface="Inter"/>
              <a:sym typeface="Inter"/>
            </a:endParaRPr>
          </a:p>
          <a:p>
            <a:pPr indent="-387350" lvl="1" marL="914400" rtl="0" algn="l">
              <a:lnSpc>
                <a:spcPct val="100000"/>
              </a:lnSpc>
              <a:spcBef>
                <a:spcPts val="0"/>
              </a:spcBef>
              <a:spcAft>
                <a:spcPts val="0"/>
              </a:spcAft>
              <a:buClr>
                <a:schemeClr val="dk1"/>
              </a:buClr>
              <a:buSzPts val="2500"/>
              <a:buFont typeface="Inter"/>
              <a:buChar char="○"/>
            </a:pPr>
            <a:r>
              <a:rPr lang="en-US" sz="2500">
                <a:solidFill>
                  <a:schemeClr val="dk1"/>
                </a:solidFill>
                <a:latin typeface="Inter"/>
                <a:ea typeface="Inter"/>
                <a:cs typeface="Inter"/>
                <a:sym typeface="Inter"/>
              </a:rPr>
              <a:t>The Supreme Court ruled that Georgia had no right to control Cherokee land</a:t>
            </a:r>
            <a:br>
              <a:rPr lang="en-US" sz="2500">
                <a:solidFill>
                  <a:schemeClr val="dk1"/>
                </a:solidFill>
                <a:latin typeface="Inter"/>
                <a:ea typeface="Inter"/>
                <a:cs typeface="Inter"/>
                <a:sym typeface="Inter"/>
              </a:rPr>
            </a:br>
            <a:endParaRPr sz="2500">
              <a:solidFill>
                <a:schemeClr val="dk1"/>
              </a:solidFill>
              <a:latin typeface="Inter"/>
              <a:ea typeface="Inter"/>
              <a:cs typeface="Inter"/>
              <a:sym typeface="Inter"/>
            </a:endParaRPr>
          </a:p>
          <a:p>
            <a:pPr indent="-387350" lvl="1" marL="914400" rtl="0" algn="l">
              <a:lnSpc>
                <a:spcPct val="100000"/>
              </a:lnSpc>
              <a:spcBef>
                <a:spcPts val="0"/>
              </a:spcBef>
              <a:spcAft>
                <a:spcPts val="0"/>
              </a:spcAft>
              <a:buClr>
                <a:schemeClr val="dk1"/>
              </a:buClr>
              <a:buSzPts val="2500"/>
              <a:buFont typeface="Inter"/>
              <a:buChar char="○"/>
            </a:pPr>
            <a:r>
              <a:rPr lang="en-US" sz="2500">
                <a:solidFill>
                  <a:schemeClr val="dk1"/>
                </a:solidFill>
                <a:latin typeface="Inter"/>
                <a:ea typeface="Inter"/>
                <a:cs typeface="Inter"/>
                <a:sym typeface="Inter"/>
              </a:rPr>
              <a:t>President Andrew Jackson refused to enforce the ruling and proceeded with the removal</a:t>
            </a:r>
            <a:endParaRPr sz="2500">
              <a:latin typeface="Inter"/>
              <a:ea typeface="Inter"/>
              <a:cs typeface="Inter"/>
              <a:sym typeface="Inter"/>
            </a:endParaRPr>
          </a:p>
        </p:txBody>
      </p:sp>
      <p:sp>
        <p:nvSpPr>
          <p:cNvPr id="341" name="Google Shape;341;p52"/>
          <p:cNvSpPr txBox="1"/>
          <p:nvPr/>
        </p:nvSpPr>
        <p:spPr>
          <a:xfrm>
            <a:off x="12101050" y="2407700"/>
            <a:ext cx="3986700" cy="831300"/>
          </a:xfrm>
          <a:prstGeom prst="rect">
            <a:avLst/>
          </a:prstGeom>
          <a:noFill/>
          <a:ln>
            <a:noFill/>
          </a:ln>
        </p:spPr>
        <p:txBody>
          <a:bodyPr anchorCtr="0" anchor="t" bIns="91450" lIns="91450" spcFirstLastPara="1" rIns="91450" wrap="square" tIns="91450">
            <a:spAutoFit/>
          </a:bodyPr>
          <a:lstStyle/>
          <a:p>
            <a:pPr indent="0" lvl="0" marL="0" rtl="0" algn="l">
              <a:spcBef>
                <a:spcPts val="0"/>
              </a:spcBef>
              <a:spcAft>
                <a:spcPts val="0"/>
              </a:spcAft>
              <a:buNone/>
            </a:pPr>
            <a:r>
              <a:rPr lang="en-US">
                <a:solidFill>
                  <a:schemeClr val="dk1"/>
                </a:solidFill>
                <a:latin typeface="Inter"/>
                <a:ea typeface="Inter"/>
                <a:cs typeface="Inter"/>
                <a:sym typeface="Inter"/>
              </a:rPr>
              <a:t>Source: </a:t>
            </a:r>
            <a:r>
              <a:rPr lang="en-US">
                <a:solidFill>
                  <a:schemeClr val="dk1"/>
                </a:solidFill>
                <a:latin typeface="Inter"/>
                <a:ea typeface="Inter"/>
                <a:cs typeface="Inter"/>
                <a:sym typeface="Inter"/>
              </a:rPr>
              <a:t>Unknown</a:t>
            </a:r>
            <a:r>
              <a:rPr lang="en-US">
                <a:solidFill>
                  <a:schemeClr val="dk1"/>
                </a:solidFill>
                <a:latin typeface="Inter"/>
                <a:ea typeface="Inter"/>
                <a:cs typeface="Inter"/>
                <a:sym typeface="Inter"/>
              </a:rPr>
              <a:t> cartoonist, “Andrew Jackson as the Great Father,” ca. 1830s. Public Domain.</a:t>
            </a:r>
            <a:endParaRPr>
              <a:solidFill>
                <a:schemeClr val="dk1"/>
              </a:solidFill>
              <a:latin typeface="Inter"/>
              <a:ea typeface="Inter"/>
              <a:cs typeface="Inter"/>
              <a:sym typeface="Inter"/>
            </a:endParaRPr>
          </a:p>
        </p:txBody>
      </p:sp>
      <p:sp>
        <p:nvSpPr>
          <p:cNvPr id="342" name="Google Shape;342;p52"/>
          <p:cNvSpPr/>
          <p:nvPr/>
        </p:nvSpPr>
        <p:spPr>
          <a:xfrm rot="-678965">
            <a:off x="2368178" y="499035"/>
            <a:ext cx="3287103" cy="1444042"/>
          </a:xfrm>
          <a:prstGeom prst="horizontalScroll">
            <a:avLst>
              <a:gd fmla="val 12500" name="adj"/>
            </a:avLst>
          </a:prstGeom>
          <a:solidFill>
            <a:srgbClr val="38E0A4"/>
          </a:solidFill>
          <a:ln cap="flat" cmpd="sng" w="19050">
            <a:solidFill>
              <a:srgbClr val="000000"/>
            </a:solidFill>
            <a:prstDash val="solid"/>
            <a:round/>
            <a:headEnd len="sm" w="sm" type="none"/>
            <a:tailEnd len="sm" w="sm" type="none"/>
          </a:ln>
        </p:spPr>
        <p:txBody>
          <a:bodyPr anchorCtr="0" anchor="ctr" bIns="182850" lIns="182850" spcFirstLastPara="1" rIns="182850" wrap="square" tIns="182850">
            <a:noAutofit/>
          </a:bodyPr>
          <a:lstStyle/>
          <a:p>
            <a:pPr indent="0" lvl="0" marL="0" rtl="0" algn="ctr">
              <a:spcBef>
                <a:spcPts val="0"/>
              </a:spcBef>
              <a:spcAft>
                <a:spcPts val="0"/>
              </a:spcAft>
              <a:buNone/>
            </a:pPr>
            <a:r>
              <a:rPr lang="en-US" sz="2200">
                <a:latin typeface="Inter"/>
                <a:ea typeface="Inter"/>
                <a:cs typeface="Inter"/>
                <a:sym typeface="Inter"/>
              </a:rPr>
              <a:t>Follow along  on your Notes Guide!</a:t>
            </a:r>
            <a:endParaRPr sz="2200">
              <a:latin typeface="Inter"/>
              <a:ea typeface="Inter"/>
              <a:cs typeface="Inter"/>
              <a:sym typeface="Inter"/>
            </a:endParaRPr>
          </a:p>
        </p:txBody>
      </p:sp>
      <p:pic>
        <p:nvPicPr>
          <p:cNvPr id="343" name="Google Shape;343;p52"/>
          <p:cNvPicPr preferRelativeResize="0"/>
          <p:nvPr/>
        </p:nvPicPr>
        <p:blipFill>
          <a:blip r:embed="rId4">
            <a:alphaModFix/>
          </a:blip>
          <a:stretch>
            <a:fillRect/>
          </a:stretch>
        </p:blipFill>
        <p:spPr>
          <a:xfrm>
            <a:off x="6934050" y="2096150"/>
            <a:ext cx="4815500" cy="6817526"/>
          </a:xfrm>
          <a:prstGeom prst="rect">
            <a:avLst/>
          </a:prstGeom>
          <a:noFill/>
          <a:ln>
            <a:noFill/>
          </a:ln>
        </p:spPr>
      </p:pic>
      <p:sp>
        <p:nvSpPr>
          <p:cNvPr id="344" name="Google Shape;344;p52"/>
          <p:cNvSpPr txBox="1"/>
          <p:nvPr/>
        </p:nvSpPr>
        <p:spPr>
          <a:xfrm>
            <a:off x="12101050" y="3414950"/>
            <a:ext cx="5042100" cy="384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2000">
                <a:solidFill>
                  <a:schemeClr val="dk1"/>
                </a:solidFill>
                <a:latin typeface="Inter"/>
                <a:ea typeface="Inter"/>
                <a:cs typeface="Inter"/>
                <a:sym typeface="Inter"/>
              </a:rPr>
              <a:t>Image Note: This image is a satire showing President Andrew Jackson holding Native Americans like children. Native tribes were often forced to call the president their “Great Father,” but this image exaggerates that idea. Jackson had a long history of anti-Indian attitudes, including fighting against them in the First Seminole War. The drawing criticizes how he acted like he was helping, while really taking their land.</a:t>
            </a:r>
            <a:endParaRPr sz="2000">
              <a:solidFill>
                <a:schemeClr val="dk1"/>
              </a:solidFill>
              <a:latin typeface="Inter"/>
              <a:ea typeface="Inter"/>
              <a:cs typeface="Inter"/>
              <a:sym typeface="Inter"/>
            </a:endParaRPr>
          </a:p>
          <a:p>
            <a:pPr indent="0" lvl="0" marL="0" rtl="0" algn="l">
              <a:spcBef>
                <a:spcPts val="0"/>
              </a:spcBef>
              <a:spcAft>
                <a:spcPts val="0"/>
              </a:spcAft>
              <a:buNone/>
            </a:pPr>
            <a:r>
              <a:rPr lang="en-US" sz="2000">
                <a:solidFill>
                  <a:schemeClr val="dk1"/>
                </a:solidFill>
                <a:latin typeface="Inter"/>
                <a:ea typeface="Inter"/>
                <a:cs typeface="Inter"/>
                <a:sym typeface="Inter"/>
              </a:rPr>
              <a:t> </a:t>
            </a:r>
            <a:endParaRPr sz="2000">
              <a:solidFill>
                <a:schemeClr val="dk1"/>
              </a:solidFill>
              <a:latin typeface="Inter"/>
              <a:ea typeface="Inter"/>
              <a:cs typeface="Inter"/>
              <a:sym typeface="Inte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8" name="Shape 348"/>
        <p:cNvGrpSpPr/>
        <p:nvPr/>
      </p:nvGrpSpPr>
      <p:grpSpPr>
        <a:xfrm>
          <a:off x="0" y="0"/>
          <a:ext cx="0" cy="0"/>
          <a:chOff x="0" y="0"/>
          <a:chExt cx="0" cy="0"/>
        </a:xfrm>
      </p:grpSpPr>
      <p:sp>
        <p:nvSpPr>
          <p:cNvPr id="349" name="Google Shape;349;p53"/>
          <p:cNvSpPr/>
          <p:nvPr/>
        </p:nvSpPr>
        <p:spPr>
          <a:xfrm>
            <a:off x="15059567" y="6571628"/>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350" name="Google Shape;350;p53"/>
          <p:cNvGrpSpPr/>
          <p:nvPr/>
        </p:nvGrpSpPr>
        <p:grpSpPr>
          <a:xfrm>
            <a:off x="15859155" y="-98041"/>
            <a:ext cx="1562625" cy="1771271"/>
            <a:chOff x="0" y="-130721"/>
            <a:chExt cx="2083500" cy="2361695"/>
          </a:xfrm>
        </p:grpSpPr>
        <p:grpSp>
          <p:nvGrpSpPr>
            <p:cNvPr id="351" name="Google Shape;351;p53"/>
            <p:cNvGrpSpPr/>
            <p:nvPr/>
          </p:nvGrpSpPr>
          <p:grpSpPr>
            <a:xfrm>
              <a:off x="75599" y="-130721"/>
              <a:ext cx="1932614" cy="2361695"/>
              <a:chOff x="0" y="-47625"/>
              <a:chExt cx="704100" cy="860425"/>
            </a:xfrm>
          </p:grpSpPr>
          <p:sp>
            <p:nvSpPr>
              <p:cNvPr id="352" name="Google Shape;352;p53"/>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E95C3D"/>
              </a:solidFill>
              <a:ln>
                <a:noFill/>
              </a:ln>
            </p:spPr>
            <p:txBody>
              <a:bodyPr anchorCtr="0" anchor="ctr" bIns="91450" lIns="91450" spcFirstLastPara="1" rIns="91450" wrap="square" tIns="91450">
                <a:noAutofit/>
              </a:bodyPr>
              <a:lstStyle/>
              <a:p>
                <a:pPr indent="0" lvl="0" marL="0" rtl="0" algn="l">
                  <a:spcBef>
                    <a:spcPts val="0"/>
                  </a:spcBef>
                  <a:spcAft>
                    <a:spcPts val="0"/>
                  </a:spcAft>
                  <a:buNone/>
                </a:pPr>
                <a:r>
                  <a:t/>
                </a:r>
                <a:endParaRPr/>
              </a:p>
            </p:txBody>
          </p:sp>
          <p:sp>
            <p:nvSpPr>
              <p:cNvPr id="353" name="Google Shape;353;p53"/>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54" name="Google Shape;354;p53"/>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600">
                  <a:solidFill>
                    <a:srgbClr val="231F20"/>
                  </a:solidFill>
                  <a:latin typeface="Halant"/>
                  <a:ea typeface="Halant"/>
                  <a:cs typeface="Halant"/>
                  <a:sym typeface="Halant"/>
                </a:rPr>
                <a:t>3</a:t>
              </a:r>
              <a:endParaRPr sz="1400"/>
            </a:p>
          </p:txBody>
        </p:sp>
      </p:grpSp>
      <p:sp>
        <p:nvSpPr>
          <p:cNvPr id="355" name="Google Shape;355;p53"/>
          <p:cNvSpPr/>
          <p:nvPr/>
        </p:nvSpPr>
        <p:spPr>
          <a:xfrm>
            <a:off x="-2628900" y="-1449083"/>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356" name="Google Shape;356;p53"/>
          <p:cNvGrpSpPr/>
          <p:nvPr/>
        </p:nvGrpSpPr>
        <p:grpSpPr>
          <a:xfrm>
            <a:off x="-254016" y="9230009"/>
            <a:ext cx="18796043" cy="937448"/>
            <a:chOff x="204" y="0"/>
            <a:chExt cx="25061391" cy="1249931"/>
          </a:xfrm>
        </p:grpSpPr>
        <p:grpSp>
          <p:nvGrpSpPr>
            <p:cNvPr id="357" name="Google Shape;357;p53"/>
            <p:cNvGrpSpPr/>
            <p:nvPr/>
          </p:nvGrpSpPr>
          <p:grpSpPr>
            <a:xfrm rot="5400000">
              <a:off x="12002369" y="-11663474"/>
              <a:ext cx="1249931" cy="24576878"/>
              <a:chOff x="0" y="-38100"/>
              <a:chExt cx="246900" cy="4854692"/>
            </a:xfrm>
          </p:grpSpPr>
          <p:sp>
            <p:nvSpPr>
              <p:cNvPr id="358" name="Google Shape;358;p53"/>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359" name="Google Shape;359;p53"/>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60" name="Google Shape;360;p53"/>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800" u="none" cap="none" strike="noStrike">
                  <a:solidFill>
                    <a:srgbClr val="231F20"/>
                  </a:solidFill>
                  <a:latin typeface="Halant"/>
                  <a:ea typeface="Halant"/>
                  <a:cs typeface="Halant"/>
                  <a:sym typeface="Halant"/>
                </a:rPr>
                <a:t>© Thinking Nation </a:t>
              </a:r>
              <a:r>
                <a:rPr b="1" lang="en-US" sz="2800">
                  <a:solidFill>
                    <a:srgbClr val="231F20"/>
                  </a:solidFill>
                  <a:latin typeface="Halant"/>
                  <a:ea typeface="Halant"/>
                  <a:cs typeface="Halant"/>
                  <a:sym typeface="Halant"/>
                </a:rPr>
                <a:t>2025</a:t>
              </a:r>
              <a:endParaRPr sz="1400"/>
            </a:p>
          </p:txBody>
        </p:sp>
        <p:cxnSp>
          <p:nvCxnSpPr>
            <p:cNvPr id="361" name="Google Shape;361;p53"/>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362" name="Google Shape;362;p53"/>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363" name="Google Shape;363;p53"/>
          <p:cNvSpPr txBox="1"/>
          <p:nvPr/>
        </p:nvSpPr>
        <p:spPr>
          <a:xfrm>
            <a:off x="8175200" y="2181125"/>
            <a:ext cx="8671200" cy="6582900"/>
          </a:xfrm>
          <a:prstGeom prst="rect">
            <a:avLst/>
          </a:prstGeom>
          <a:noFill/>
          <a:ln>
            <a:noFill/>
          </a:ln>
        </p:spPr>
        <p:txBody>
          <a:bodyPr anchorCtr="0" anchor="t" bIns="91450" lIns="91450" spcFirstLastPara="1" rIns="91450" wrap="square" tIns="91450">
            <a:noAutofit/>
          </a:bodyPr>
          <a:lstStyle/>
          <a:p>
            <a:pPr indent="-387350" lvl="0" marL="457200" rtl="0" algn="l">
              <a:lnSpc>
                <a:spcPct val="100000"/>
              </a:lnSpc>
              <a:spcBef>
                <a:spcPts val="0"/>
              </a:spcBef>
              <a:spcAft>
                <a:spcPts val="0"/>
              </a:spcAft>
              <a:buClr>
                <a:schemeClr val="dk1"/>
              </a:buClr>
              <a:buSzPts val="2500"/>
              <a:buFont typeface="Inter"/>
              <a:buChar char="●"/>
            </a:pPr>
            <a:r>
              <a:rPr b="1" lang="en-US" sz="2500">
                <a:solidFill>
                  <a:srgbClr val="E95C3D"/>
                </a:solidFill>
                <a:latin typeface="Inter"/>
                <a:ea typeface="Inter"/>
                <a:cs typeface="Inter"/>
                <a:sym typeface="Inter"/>
              </a:rPr>
              <a:t>Advanced Society</a:t>
            </a:r>
            <a:r>
              <a:rPr lang="en-US" sz="2500">
                <a:solidFill>
                  <a:schemeClr val="dk1"/>
                </a:solidFill>
                <a:latin typeface="Inter"/>
                <a:ea typeface="Inter"/>
                <a:cs typeface="Inter"/>
                <a:sym typeface="Inter"/>
              </a:rPr>
              <a:t> – The Cherokee had towns, farms, schools, and a government, similar to white Americans.</a:t>
            </a:r>
            <a:endParaRPr sz="25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2500">
              <a:solidFill>
                <a:schemeClr val="dk1"/>
              </a:solidFill>
              <a:latin typeface="Inter"/>
              <a:ea typeface="Inter"/>
              <a:cs typeface="Inter"/>
              <a:sym typeface="Inter"/>
            </a:endParaRPr>
          </a:p>
          <a:p>
            <a:pPr indent="-387350" lvl="0" marL="457200" rtl="0" algn="l">
              <a:lnSpc>
                <a:spcPct val="100000"/>
              </a:lnSpc>
              <a:spcBef>
                <a:spcPts val="0"/>
              </a:spcBef>
              <a:spcAft>
                <a:spcPts val="0"/>
              </a:spcAft>
              <a:buClr>
                <a:schemeClr val="dk1"/>
              </a:buClr>
              <a:buSzPts val="2500"/>
              <a:buFont typeface="Inter"/>
              <a:buChar char="●"/>
            </a:pPr>
            <a:r>
              <a:rPr b="1" lang="en-US" sz="2500">
                <a:solidFill>
                  <a:srgbClr val="E95C3D"/>
                </a:solidFill>
                <a:latin typeface="Inter"/>
                <a:ea typeface="Inter"/>
                <a:cs typeface="Inter"/>
                <a:sym typeface="Inter"/>
              </a:rPr>
              <a:t>Written Language &amp; Newspaper</a:t>
            </a:r>
            <a:r>
              <a:rPr lang="en-US" sz="2500">
                <a:solidFill>
                  <a:schemeClr val="dk1"/>
                </a:solidFill>
                <a:latin typeface="Inter"/>
                <a:ea typeface="Inter"/>
                <a:cs typeface="Inter"/>
                <a:sym typeface="Inter"/>
              </a:rPr>
              <a:t> – Sequoyah created the Cherokee syllabary, leading to their own newspaper, The Cherokee Phoenix.</a:t>
            </a:r>
            <a:endParaRPr sz="25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2500">
              <a:solidFill>
                <a:schemeClr val="dk1"/>
              </a:solidFill>
              <a:latin typeface="Inter"/>
              <a:ea typeface="Inter"/>
              <a:cs typeface="Inter"/>
              <a:sym typeface="Inter"/>
            </a:endParaRPr>
          </a:p>
          <a:p>
            <a:pPr indent="-387350" lvl="0" marL="457200" rtl="0" algn="l">
              <a:lnSpc>
                <a:spcPct val="100000"/>
              </a:lnSpc>
              <a:spcBef>
                <a:spcPts val="0"/>
              </a:spcBef>
              <a:spcAft>
                <a:spcPts val="0"/>
              </a:spcAft>
              <a:buClr>
                <a:schemeClr val="dk1"/>
              </a:buClr>
              <a:buSzPts val="2500"/>
              <a:buFont typeface="Inter"/>
              <a:buChar char="●"/>
            </a:pPr>
            <a:r>
              <a:rPr b="1" lang="en-US" sz="2500">
                <a:solidFill>
                  <a:srgbClr val="E95C3D"/>
                </a:solidFill>
                <a:latin typeface="Inter"/>
                <a:ea typeface="Inter"/>
                <a:cs typeface="Inter"/>
                <a:sym typeface="Inter"/>
              </a:rPr>
              <a:t>Adopted a Constitution</a:t>
            </a:r>
            <a:r>
              <a:rPr lang="en-US" sz="2500">
                <a:solidFill>
                  <a:schemeClr val="dk1"/>
                </a:solidFill>
                <a:latin typeface="Inter"/>
                <a:ea typeface="Inter"/>
                <a:cs typeface="Inter"/>
                <a:sym typeface="Inter"/>
              </a:rPr>
              <a:t> – The Cherokee had a written constitution and government, modeled after the U.S. system.</a:t>
            </a:r>
            <a:endParaRPr sz="25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2500">
              <a:solidFill>
                <a:schemeClr val="dk1"/>
              </a:solidFill>
              <a:latin typeface="Inter"/>
              <a:ea typeface="Inter"/>
              <a:cs typeface="Inter"/>
              <a:sym typeface="Inter"/>
            </a:endParaRPr>
          </a:p>
          <a:p>
            <a:pPr indent="-387350" lvl="0" marL="457200" rtl="0" algn="l">
              <a:lnSpc>
                <a:spcPct val="100000"/>
              </a:lnSpc>
              <a:spcBef>
                <a:spcPts val="0"/>
              </a:spcBef>
              <a:spcAft>
                <a:spcPts val="0"/>
              </a:spcAft>
              <a:buClr>
                <a:schemeClr val="dk1"/>
              </a:buClr>
              <a:buSzPts val="2500"/>
              <a:buFont typeface="Inter"/>
              <a:buChar char="●"/>
            </a:pPr>
            <a:r>
              <a:rPr b="1" lang="en-US" sz="2500">
                <a:solidFill>
                  <a:srgbClr val="E95C3D"/>
                </a:solidFill>
                <a:latin typeface="Inter"/>
                <a:ea typeface="Inter"/>
                <a:cs typeface="Inter"/>
                <a:sym typeface="Inter"/>
              </a:rPr>
              <a:t>Land in the Southeast</a:t>
            </a:r>
            <a:r>
              <a:rPr lang="en-US" sz="2500">
                <a:solidFill>
                  <a:schemeClr val="dk1"/>
                </a:solidFill>
                <a:latin typeface="Inter"/>
                <a:ea typeface="Inter"/>
                <a:cs typeface="Inter"/>
                <a:sym typeface="Inter"/>
              </a:rPr>
              <a:t> – They lived in present-day Georgia, North Carolina, Tennessee, and Alabama, and engaged in farming and trading.</a:t>
            </a:r>
            <a:endParaRPr sz="2500">
              <a:solidFill>
                <a:schemeClr val="dk1"/>
              </a:solidFill>
              <a:latin typeface="Inter"/>
              <a:ea typeface="Inter"/>
              <a:cs typeface="Inter"/>
              <a:sym typeface="Inter"/>
            </a:endParaRPr>
          </a:p>
        </p:txBody>
      </p:sp>
      <p:sp>
        <p:nvSpPr>
          <p:cNvPr id="364" name="Google Shape;364;p53"/>
          <p:cNvSpPr txBox="1"/>
          <p:nvPr/>
        </p:nvSpPr>
        <p:spPr>
          <a:xfrm>
            <a:off x="1728750" y="543950"/>
            <a:ext cx="14830500" cy="12930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8400">
                <a:solidFill>
                  <a:srgbClr val="231F20"/>
                </a:solidFill>
                <a:latin typeface="Halant"/>
                <a:ea typeface="Halant"/>
                <a:cs typeface="Halant"/>
                <a:sym typeface="Halant"/>
              </a:rPr>
              <a:t>THE CHEROKEE NATION</a:t>
            </a:r>
            <a:endParaRPr sz="1400"/>
          </a:p>
        </p:txBody>
      </p:sp>
      <p:sp>
        <p:nvSpPr>
          <p:cNvPr id="365" name="Google Shape;365;p53"/>
          <p:cNvSpPr txBox="1"/>
          <p:nvPr/>
        </p:nvSpPr>
        <p:spPr>
          <a:xfrm>
            <a:off x="1632675" y="8349775"/>
            <a:ext cx="53058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200">
                <a:solidFill>
                  <a:schemeClr val="dk1"/>
                </a:solidFill>
                <a:latin typeface="Inter"/>
                <a:ea typeface="Inter"/>
                <a:cs typeface="Inter"/>
                <a:sym typeface="Inter"/>
              </a:rPr>
              <a:t>Source: Charles Bird King, “John Ross: Cherokee Chief,” Library of Congress, 1843. Public Domain</a:t>
            </a:r>
            <a:endParaRPr sz="1200">
              <a:solidFill>
                <a:schemeClr val="dk1"/>
              </a:solidFill>
              <a:latin typeface="Inter"/>
              <a:ea typeface="Inter"/>
              <a:cs typeface="Inter"/>
              <a:sym typeface="Inter"/>
            </a:endParaRPr>
          </a:p>
        </p:txBody>
      </p:sp>
      <p:pic>
        <p:nvPicPr>
          <p:cNvPr id="366" name="Google Shape;366;p53"/>
          <p:cNvPicPr preferRelativeResize="0"/>
          <p:nvPr/>
        </p:nvPicPr>
        <p:blipFill>
          <a:blip r:embed="rId4">
            <a:alphaModFix/>
          </a:blip>
          <a:stretch>
            <a:fillRect/>
          </a:stretch>
        </p:blipFill>
        <p:spPr>
          <a:xfrm>
            <a:off x="1632663" y="1989350"/>
            <a:ext cx="5305822" cy="6208026"/>
          </a:xfrm>
          <a:prstGeom prst="rect">
            <a:avLst/>
          </a:prstGeom>
          <a:noFill/>
          <a:ln cap="flat" cmpd="sng" w="28575">
            <a:solidFill>
              <a:schemeClr val="dk1"/>
            </a:solidFill>
            <a:prstDash val="solid"/>
            <a:round/>
            <a:headEnd len="sm" w="sm" type="none"/>
            <a:tailEnd len="sm" w="sm" type="none"/>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0" name="Shape 370"/>
        <p:cNvGrpSpPr/>
        <p:nvPr/>
      </p:nvGrpSpPr>
      <p:grpSpPr>
        <a:xfrm>
          <a:off x="0" y="0"/>
          <a:ext cx="0" cy="0"/>
          <a:chOff x="0" y="0"/>
          <a:chExt cx="0" cy="0"/>
        </a:xfrm>
      </p:grpSpPr>
      <p:sp>
        <p:nvSpPr>
          <p:cNvPr id="371" name="Google Shape;371;p54"/>
          <p:cNvSpPr/>
          <p:nvPr/>
        </p:nvSpPr>
        <p:spPr>
          <a:xfrm>
            <a:off x="15059567" y="6571628"/>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372" name="Google Shape;372;p54"/>
          <p:cNvGrpSpPr/>
          <p:nvPr/>
        </p:nvGrpSpPr>
        <p:grpSpPr>
          <a:xfrm>
            <a:off x="15859155" y="-98041"/>
            <a:ext cx="1562625" cy="1771271"/>
            <a:chOff x="0" y="-130721"/>
            <a:chExt cx="2083500" cy="2361695"/>
          </a:xfrm>
        </p:grpSpPr>
        <p:grpSp>
          <p:nvGrpSpPr>
            <p:cNvPr id="373" name="Google Shape;373;p54"/>
            <p:cNvGrpSpPr/>
            <p:nvPr/>
          </p:nvGrpSpPr>
          <p:grpSpPr>
            <a:xfrm>
              <a:off x="75599" y="-130721"/>
              <a:ext cx="1932614" cy="2361695"/>
              <a:chOff x="0" y="-47625"/>
              <a:chExt cx="704100" cy="860425"/>
            </a:xfrm>
          </p:grpSpPr>
          <p:sp>
            <p:nvSpPr>
              <p:cNvPr id="374" name="Google Shape;374;p54"/>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E95C3D"/>
              </a:solidFill>
              <a:ln>
                <a:noFill/>
              </a:ln>
            </p:spPr>
            <p:txBody>
              <a:bodyPr anchorCtr="0" anchor="ctr" bIns="91450" lIns="91450" spcFirstLastPara="1" rIns="91450" wrap="square" tIns="91450">
                <a:noAutofit/>
              </a:bodyPr>
              <a:lstStyle/>
              <a:p>
                <a:pPr indent="0" lvl="0" marL="0" rtl="0" algn="l">
                  <a:spcBef>
                    <a:spcPts val="0"/>
                  </a:spcBef>
                  <a:spcAft>
                    <a:spcPts val="0"/>
                  </a:spcAft>
                  <a:buNone/>
                </a:pPr>
                <a:r>
                  <a:t/>
                </a:r>
                <a:endParaRPr/>
              </a:p>
            </p:txBody>
          </p:sp>
          <p:sp>
            <p:nvSpPr>
              <p:cNvPr id="375" name="Google Shape;375;p54"/>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76" name="Google Shape;376;p54"/>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600">
                  <a:solidFill>
                    <a:srgbClr val="231F20"/>
                  </a:solidFill>
                  <a:latin typeface="Halant"/>
                  <a:ea typeface="Halant"/>
                  <a:cs typeface="Halant"/>
                  <a:sym typeface="Halant"/>
                </a:rPr>
                <a:t>4</a:t>
              </a:r>
              <a:endParaRPr sz="1400"/>
            </a:p>
          </p:txBody>
        </p:sp>
      </p:grpSp>
      <p:sp>
        <p:nvSpPr>
          <p:cNvPr id="377" name="Google Shape;377;p54"/>
          <p:cNvSpPr/>
          <p:nvPr/>
        </p:nvSpPr>
        <p:spPr>
          <a:xfrm>
            <a:off x="-2628900" y="-1449083"/>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378" name="Google Shape;378;p54"/>
          <p:cNvGrpSpPr/>
          <p:nvPr/>
        </p:nvGrpSpPr>
        <p:grpSpPr>
          <a:xfrm>
            <a:off x="-254016" y="9230009"/>
            <a:ext cx="18796043" cy="937448"/>
            <a:chOff x="204" y="0"/>
            <a:chExt cx="25061391" cy="1249931"/>
          </a:xfrm>
        </p:grpSpPr>
        <p:grpSp>
          <p:nvGrpSpPr>
            <p:cNvPr id="379" name="Google Shape;379;p54"/>
            <p:cNvGrpSpPr/>
            <p:nvPr/>
          </p:nvGrpSpPr>
          <p:grpSpPr>
            <a:xfrm rot="5400000">
              <a:off x="12002369" y="-11663474"/>
              <a:ext cx="1249931" cy="24576878"/>
              <a:chOff x="0" y="-38100"/>
              <a:chExt cx="246900" cy="4854692"/>
            </a:xfrm>
          </p:grpSpPr>
          <p:sp>
            <p:nvSpPr>
              <p:cNvPr id="380" name="Google Shape;380;p54"/>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381" name="Google Shape;381;p54"/>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82" name="Google Shape;382;p54"/>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800" u="none" cap="none" strike="noStrike">
                  <a:solidFill>
                    <a:srgbClr val="231F20"/>
                  </a:solidFill>
                  <a:latin typeface="Halant"/>
                  <a:ea typeface="Halant"/>
                  <a:cs typeface="Halant"/>
                  <a:sym typeface="Halant"/>
                </a:rPr>
                <a:t>© Thinking Nation </a:t>
              </a:r>
              <a:r>
                <a:rPr b="1" lang="en-US" sz="2800">
                  <a:solidFill>
                    <a:srgbClr val="231F20"/>
                  </a:solidFill>
                  <a:latin typeface="Halant"/>
                  <a:ea typeface="Halant"/>
                  <a:cs typeface="Halant"/>
                  <a:sym typeface="Halant"/>
                </a:rPr>
                <a:t>2025</a:t>
              </a:r>
              <a:endParaRPr sz="1400"/>
            </a:p>
          </p:txBody>
        </p:sp>
        <p:cxnSp>
          <p:nvCxnSpPr>
            <p:cNvPr id="383" name="Google Shape;383;p54"/>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384" name="Google Shape;384;p54"/>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385" name="Google Shape;385;p54"/>
          <p:cNvSpPr txBox="1"/>
          <p:nvPr/>
        </p:nvSpPr>
        <p:spPr>
          <a:xfrm>
            <a:off x="1728750" y="422150"/>
            <a:ext cx="14830500" cy="12930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8400">
                <a:solidFill>
                  <a:srgbClr val="231F20"/>
                </a:solidFill>
                <a:latin typeface="Halant"/>
                <a:ea typeface="Halant"/>
                <a:cs typeface="Halant"/>
                <a:sym typeface="Halant"/>
              </a:rPr>
              <a:t>THE TRAIL OF TEARS</a:t>
            </a:r>
            <a:endParaRPr sz="1400"/>
          </a:p>
        </p:txBody>
      </p:sp>
      <p:sp>
        <p:nvSpPr>
          <p:cNvPr id="386" name="Google Shape;386;p54"/>
          <p:cNvSpPr txBox="1"/>
          <p:nvPr/>
        </p:nvSpPr>
        <p:spPr>
          <a:xfrm>
            <a:off x="8439800" y="8456950"/>
            <a:ext cx="8610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200">
                <a:latin typeface="Inter"/>
                <a:ea typeface="Inter"/>
                <a:cs typeface="Inter"/>
                <a:sym typeface="Inter"/>
              </a:rPr>
              <a:t>Source: Nikater, “Trail of Tears Map,” September 4, 2007. Public Domain</a:t>
            </a:r>
            <a:endParaRPr sz="1200">
              <a:solidFill>
                <a:srgbClr val="000000"/>
              </a:solidFill>
              <a:latin typeface="Inter"/>
              <a:ea typeface="Inter"/>
              <a:cs typeface="Inter"/>
              <a:sym typeface="Inter"/>
            </a:endParaRPr>
          </a:p>
        </p:txBody>
      </p:sp>
      <p:sp>
        <p:nvSpPr>
          <p:cNvPr id="387" name="Google Shape;387;p54"/>
          <p:cNvSpPr txBox="1"/>
          <p:nvPr/>
        </p:nvSpPr>
        <p:spPr>
          <a:xfrm>
            <a:off x="367975" y="1806525"/>
            <a:ext cx="7315200" cy="6879000"/>
          </a:xfrm>
          <a:prstGeom prst="rect">
            <a:avLst/>
          </a:prstGeom>
          <a:noFill/>
          <a:ln>
            <a:noFill/>
          </a:ln>
        </p:spPr>
        <p:txBody>
          <a:bodyPr anchorCtr="0" anchor="t" bIns="91450" lIns="91450" spcFirstLastPara="1" rIns="91450" wrap="square" tIns="91450">
            <a:noAutofit/>
          </a:bodyPr>
          <a:lstStyle/>
          <a:p>
            <a:pPr indent="-387350" lvl="0" marL="457200" rtl="0" algn="l">
              <a:lnSpc>
                <a:spcPct val="100000"/>
              </a:lnSpc>
              <a:spcBef>
                <a:spcPts val="0"/>
              </a:spcBef>
              <a:spcAft>
                <a:spcPts val="0"/>
              </a:spcAft>
              <a:buClr>
                <a:schemeClr val="dk1"/>
              </a:buClr>
              <a:buSzPts val="2500"/>
              <a:buFont typeface="Inter"/>
              <a:buChar char="●"/>
            </a:pPr>
            <a:r>
              <a:rPr b="1" lang="en-US" sz="2500">
                <a:solidFill>
                  <a:srgbClr val="E95C3D"/>
                </a:solidFill>
                <a:latin typeface="Inter"/>
                <a:ea typeface="Inter"/>
                <a:cs typeface="Inter"/>
                <a:sym typeface="Inter"/>
              </a:rPr>
              <a:t>Forced Removal</a:t>
            </a:r>
            <a:r>
              <a:rPr lang="en-US" sz="2500">
                <a:solidFill>
                  <a:schemeClr val="dk1"/>
                </a:solidFill>
                <a:latin typeface="Inter"/>
                <a:ea typeface="Inter"/>
                <a:cs typeface="Inter"/>
                <a:sym typeface="Inter"/>
              </a:rPr>
              <a:t> – </a:t>
            </a:r>
            <a:r>
              <a:rPr lang="en-US" sz="2500">
                <a:solidFill>
                  <a:schemeClr val="dk1"/>
                </a:solidFill>
                <a:latin typeface="Inter"/>
                <a:ea typeface="Inter"/>
                <a:cs typeface="Inter"/>
                <a:sym typeface="Inter"/>
              </a:rPr>
              <a:t>Native Americans had to walk over 1,000 miles to present-day Oklahoma.</a:t>
            </a:r>
            <a:endParaRPr sz="25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2500">
              <a:solidFill>
                <a:schemeClr val="dk1"/>
              </a:solidFill>
              <a:latin typeface="Inter"/>
              <a:ea typeface="Inter"/>
              <a:cs typeface="Inter"/>
              <a:sym typeface="Inter"/>
            </a:endParaRPr>
          </a:p>
          <a:p>
            <a:pPr indent="-387350" lvl="0" marL="457200" rtl="0" algn="l">
              <a:lnSpc>
                <a:spcPct val="100000"/>
              </a:lnSpc>
              <a:spcBef>
                <a:spcPts val="0"/>
              </a:spcBef>
              <a:spcAft>
                <a:spcPts val="0"/>
              </a:spcAft>
              <a:buClr>
                <a:schemeClr val="dk1"/>
              </a:buClr>
              <a:buSzPts val="2500"/>
              <a:buFont typeface="Inter"/>
              <a:buChar char="●"/>
            </a:pPr>
            <a:r>
              <a:rPr b="1" lang="en-US" sz="2500">
                <a:solidFill>
                  <a:srgbClr val="E95C3D"/>
                </a:solidFill>
                <a:latin typeface="Inter"/>
                <a:ea typeface="Inter"/>
                <a:cs typeface="Inter"/>
                <a:sym typeface="Inter"/>
              </a:rPr>
              <a:t>Harsh Conditions</a:t>
            </a:r>
            <a:r>
              <a:rPr lang="en-US" sz="2500">
                <a:solidFill>
                  <a:schemeClr val="dk1"/>
                </a:solidFill>
                <a:latin typeface="Inter"/>
                <a:ea typeface="Inter"/>
                <a:cs typeface="Inter"/>
                <a:sym typeface="Inter"/>
              </a:rPr>
              <a:t> – They faced cold weather, little food, disease, and exhaustion along the way.</a:t>
            </a:r>
            <a:endParaRPr sz="25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2500">
              <a:solidFill>
                <a:schemeClr val="dk1"/>
              </a:solidFill>
              <a:latin typeface="Inter"/>
              <a:ea typeface="Inter"/>
              <a:cs typeface="Inter"/>
              <a:sym typeface="Inter"/>
            </a:endParaRPr>
          </a:p>
          <a:p>
            <a:pPr indent="-387350" lvl="0" marL="457200" rtl="0" algn="l">
              <a:lnSpc>
                <a:spcPct val="100000"/>
              </a:lnSpc>
              <a:spcBef>
                <a:spcPts val="0"/>
              </a:spcBef>
              <a:spcAft>
                <a:spcPts val="0"/>
              </a:spcAft>
              <a:buClr>
                <a:schemeClr val="dk1"/>
              </a:buClr>
              <a:buSzPts val="2500"/>
              <a:buChar char="●"/>
            </a:pPr>
            <a:r>
              <a:rPr b="1" lang="en-US" sz="2500">
                <a:solidFill>
                  <a:srgbClr val="E95C3D"/>
                </a:solidFill>
                <a:latin typeface="Inter"/>
                <a:ea typeface="Inter"/>
                <a:cs typeface="Inter"/>
                <a:sym typeface="Inter"/>
              </a:rPr>
              <a:t>Mass Deaths</a:t>
            </a:r>
            <a:r>
              <a:rPr lang="en-US" sz="2500">
                <a:solidFill>
                  <a:schemeClr val="dk1"/>
                </a:solidFill>
                <a:latin typeface="Inter"/>
                <a:ea typeface="Inter"/>
                <a:cs typeface="Inter"/>
                <a:sym typeface="Inter"/>
              </a:rPr>
              <a:t> – Around 4,000 Cherokee people died, along with thousands from other tribes.</a:t>
            </a:r>
            <a:br>
              <a:rPr lang="en-US" sz="2500">
                <a:solidFill>
                  <a:schemeClr val="dk1"/>
                </a:solidFill>
                <a:latin typeface="Inter"/>
                <a:ea typeface="Inter"/>
                <a:cs typeface="Inter"/>
                <a:sym typeface="Inter"/>
              </a:rPr>
            </a:br>
            <a:endParaRPr sz="2500">
              <a:solidFill>
                <a:schemeClr val="dk1"/>
              </a:solidFill>
              <a:latin typeface="Inter"/>
              <a:ea typeface="Inter"/>
              <a:cs typeface="Inter"/>
              <a:sym typeface="Inter"/>
            </a:endParaRPr>
          </a:p>
          <a:p>
            <a:pPr indent="-387350" lvl="0" marL="457200" rtl="0" algn="l">
              <a:spcBef>
                <a:spcPts val="0"/>
              </a:spcBef>
              <a:spcAft>
                <a:spcPts val="0"/>
              </a:spcAft>
              <a:buClr>
                <a:schemeClr val="dk1"/>
              </a:buClr>
              <a:buSzPts val="2500"/>
              <a:buFont typeface="Inter"/>
              <a:buChar char="●"/>
            </a:pPr>
            <a:r>
              <a:rPr b="1" lang="en-US" sz="2500">
                <a:solidFill>
                  <a:srgbClr val="E95C3D"/>
                </a:solidFill>
                <a:latin typeface="Inter"/>
                <a:ea typeface="Inter"/>
                <a:cs typeface="Inter"/>
                <a:sym typeface="Inter"/>
              </a:rPr>
              <a:t>President Martin Van Buren</a:t>
            </a:r>
            <a:r>
              <a:rPr lang="en-US" sz="2500">
                <a:solidFill>
                  <a:schemeClr val="dk1"/>
                </a:solidFill>
                <a:latin typeface="Inter"/>
                <a:ea typeface="Inter"/>
                <a:cs typeface="Inter"/>
                <a:sym typeface="Inter"/>
              </a:rPr>
              <a:t> – Jackson signed the Indian Removal Act; however, it was Van Buren who sent the U.S. military to remove the Cherokee by force in 1838</a:t>
            </a:r>
            <a:endParaRPr sz="2500">
              <a:solidFill>
                <a:schemeClr val="dk1"/>
              </a:solidFill>
              <a:latin typeface="Inter"/>
              <a:ea typeface="Inter"/>
              <a:cs typeface="Inter"/>
              <a:sym typeface="Inter"/>
            </a:endParaRPr>
          </a:p>
        </p:txBody>
      </p:sp>
      <p:pic>
        <p:nvPicPr>
          <p:cNvPr id="388" name="Google Shape;388;p54"/>
          <p:cNvPicPr preferRelativeResize="0"/>
          <p:nvPr/>
        </p:nvPicPr>
        <p:blipFill>
          <a:blip r:embed="rId4">
            <a:alphaModFix/>
          </a:blip>
          <a:stretch>
            <a:fillRect/>
          </a:stretch>
        </p:blipFill>
        <p:spPr>
          <a:xfrm>
            <a:off x="8439800" y="1988425"/>
            <a:ext cx="8259291" cy="6310154"/>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2" name="Shape 392"/>
        <p:cNvGrpSpPr/>
        <p:nvPr/>
      </p:nvGrpSpPr>
      <p:grpSpPr>
        <a:xfrm>
          <a:off x="0" y="0"/>
          <a:ext cx="0" cy="0"/>
          <a:chOff x="0" y="0"/>
          <a:chExt cx="0" cy="0"/>
        </a:xfrm>
      </p:grpSpPr>
      <p:sp>
        <p:nvSpPr>
          <p:cNvPr id="393" name="Google Shape;393;p55"/>
          <p:cNvSpPr/>
          <p:nvPr/>
        </p:nvSpPr>
        <p:spPr>
          <a:xfrm>
            <a:off x="-2628900" y="-1449083"/>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394" name="Google Shape;394;p55"/>
          <p:cNvSpPr txBox="1"/>
          <p:nvPr/>
        </p:nvSpPr>
        <p:spPr>
          <a:xfrm>
            <a:off x="475450" y="419100"/>
            <a:ext cx="15383700" cy="11082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7200">
                <a:solidFill>
                  <a:srgbClr val="231F20"/>
                </a:solidFill>
                <a:latin typeface="Halant"/>
                <a:ea typeface="Halant"/>
                <a:cs typeface="Halant"/>
                <a:sym typeface="Halant"/>
              </a:rPr>
              <a:t>TESTIMONY OF REBECCA NEUGIN</a:t>
            </a:r>
            <a:endParaRPr sz="200"/>
          </a:p>
        </p:txBody>
      </p:sp>
      <p:sp>
        <p:nvSpPr>
          <p:cNvPr id="395" name="Google Shape;395;p55"/>
          <p:cNvSpPr/>
          <p:nvPr/>
        </p:nvSpPr>
        <p:spPr>
          <a:xfrm>
            <a:off x="13764167" y="6571628"/>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396" name="Google Shape;396;p55"/>
          <p:cNvGrpSpPr/>
          <p:nvPr/>
        </p:nvGrpSpPr>
        <p:grpSpPr>
          <a:xfrm>
            <a:off x="15859155" y="-98041"/>
            <a:ext cx="1562625" cy="1771271"/>
            <a:chOff x="0" y="-130721"/>
            <a:chExt cx="2083500" cy="2361695"/>
          </a:xfrm>
        </p:grpSpPr>
        <p:grpSp>
          <p:nvGrpSpPr>
            <p:cNvPr id="397" name="Google Shape;397;p55"/>
            <p:cNvGrpSpPr/>
            <p:nvPr/>
          </p:nvGrpSpPr>
          <p:grpSpPr>
            <a:xfrm>
              <a:off x="75599" y="-130721"/>
              <a:ext cx="1932614" cy="2361695"/>
              <a:chOff x="0" y="-47625"/>
              <a:chExt cx="704100" cy="860425"/>
            </a:xfrm>
          </p:grpSpPr>
          <p:sp>
            <p:nvSpPr>
              <p:cNvPr id="398" name="Google Shape;398;p55"/>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E95C3D"/>
              </a:solidFill>
              <a:ln>
                <a:noFill/>
              </a:ln>
            </p:spPr>
            <p:txBody>
              <a:bodyPr anchorCtr="0" anchor="ctr" bIns="91450" lIns="91450" spcFirstLastPara="1" rIns="91450" wrap="square" tIns="91450">
                <a:noAutofit/>
              </a:bodyPr>
              <a:lstStyle/>
              <a:p>
                <a:pPr indent="0" lvl="0" marL="0" rtl="0" algn="l">
                  <a:spcBef>
                    <a:spcPts val="0"/>
                  </a:spcBef>
                  <a:spcAft>
                    <a:spcPts val="0"/>
                  </a:spcAft>
                  <a:buNone/>
                </a:pPr>
                <a:r>
                  <a:t/>
                </a:r>
                <a:endParaRPr/>
              </a:p>
            </p:txBody>
          </p:sp>
          <p:sp>
            <p:nvSpPr>
              <p:cNvPr id="399" name="Google Shape;399;p55"/>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00" name="Google Shape;400;p55"/>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600">
                  <a:solidFill>
                    <a:srgbClr val="231F20"/>
                  </a:solidFill>
                  <a:latin typeface="Halant"/>
                  <a:ea typeface="Halant"/>
                  <a:cs typeface="Halant"/>
                  <a:sym typeface="Halant"/>
                </a:rPr>
                <a:t>5</a:t>
              </a:r>
              <a:endParaRPr sz="1400"/>
            </a:p>
          </p:txBody>
        </p:sp>
      </p:grpSp>
      <p:grpSp>
        <p:nvGrpSpPr>
          <p:cNvPr id="401" name="Google Shape;401;p55"/>
          <p:cNvGrpSpPr/>
          <p:nvPr/>
        </p:nvGrpSpPr>
        <p:grpSpPr>
          <a:xfrm>
            <a:off x="-254016" y="9230009"/>
            <a:ext cx="18796043" cy="937448"/>
            <a:chOff x="204" y="0"/>
            <a:chExt cx="25061391" cy="1249931"/>
          </a:xfrm>
        </p:grpSpPr>
        <p:grpSp>
          <p:nvGrpSpPr>
            <p:cNvPr id="402" name="Google Shape;402;p55"/>
            <p:cNvGrpSpPr/>
            <p:nvPr/>
          </p:nvGrpSpPr>
          <p:grpSpPr>
            <a:xfrm rot="5400000">
              <a:off x="12002369" y="-11663474"/>
              <a:ext cx="1249931" cy="24576878"/>
              <a:chOff x="0" y="-38100"/>
              <a:chExt cx="246900" cy="4854692"/>
            </a:xfrm>
          </p:grpSpPr>
          <p:sp>
            <p:nvSpPr>
              <p:cNvPr id="403" name="Google Shape;403;p55"/>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404" name="Google Shape;404;p55"/>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05" name="Google Shape;405;p55"/>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800" u="none" cap="none" strike="noStrike">
                  <a:solidFill>
                    <a:srgbClr val="231F20"/>
                  </a:solidFill>
                  <a:latin typeface="Halant"/>
                  <a:ea typeface="Halant"/>
                  <a:cs typeface="Halant"/>
                  <a:sym typeface="Halant"/>
                </a:rPr>
                <a:t>© Thinking Nation </a:t>
              </a:r>
              <a:r>
                <a:rPr b="1" lang="en-US" sz="2800">
                  <a:solidFill>
                    <a:srgbClr val="231F20"/>
                  </a:solidFill>
                  <a:latin typeface="Halant"/>
                  <a:ea typeface="Halant"/>
                  <a:cs typeface="Halant"/>
                  <a:sym typeface="Halant"/>
                </a:rPr>
                <a:t>2025</a:t>
              </a:r>
              <a:endParaRPr sz="1400"/>
            </a:p>
          </p:txBody>
        </p:sp>
        <p:cxnSp>
          <p:nvCxnSpPr>
            <p:cNvPr id="406" name="Google Shape;406;p55"/>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407" name="Google Shape;407;p55"/>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408" name="Google Shape;408;p55"/>
          <p:cNvSpPr txBox="1"/>
          <p:nvPr/>
        </p:nvSpPr>
        <p:spPr>
          <a:xfrm>
            <a:off x="14890200" y="1928050"/>
            <a:ext cx="3090300" cy="4587000"/>
          </a:xfrm>
          <a:prstGeom prst="rect">
            <a:avLst/>
          </a:prstGeom>
          <a:solidFill>
            <a:schemeClr val="lt1"/>
          </a:solidFill>
          <a:ln>
            <a:noFill/>
          </a:ln>
        </p:spPr>
        <p:txBody>
          <a:bodyPr anchorCtr="0" anchor="t" bIns="91450" lIns="91450" spcFirstLastPara="1" rIns="91450" wrap="square" tIns="91450">
            <a:spAutoFit/>
          </a:bodyPr>
          <a:lstStyle/>
          <a:p>
            <a:pPr indent="0" lvl="0" marL="0" rtl="0" algn="l">
              <a:spcBef>
                <a:spcPts val="0"/>
              </a:spcBef>
              <a:spcAft>
                <a:spcPts val="0"/>
              </a:spcAft>
              <a:buClr>
                <a:schemeClr val="dk1"/>
              </a:buClr>
              <a:buSzPts val="1100"/>
              <a:buFont typeface="Arial"/>
              <a:buNone/>
            </a:pPr>
            <a:r>
              <a:rPr lang="en-US" sz="1600">
                <a:solidFill>
                  <a:schemeClr val="dk1"/>
                </a:solidFill>
                <a:latin typeface="Halant"/>
                <a:ea typeface="Halant"/>
                <a:cs typeface="Halant"/>
                <a:sym typeface="Halant"/>
              </a:rPr>
              <a:t>Source: Rebecca Neugin, testimony about what she witnessed during her family's removal on the Cherokee Trail of Tears, given to Grant Foreman and documented in his book, </a:t>
            </a:r>
            <a:r>
              <a:rPr i="1" lang="en-US" sz="1600">
                <a:solidFill>
                  <a:schemeClr val="dk1"/>
                </a:solidFill>
                <a:latin typeface="Halant"/>
                <a:ea typeface="Halant"/>
                <a:cs typeface="Halant"/>
                <a:sym typeface="Halant"/>
              </a:rPr>
              <a:t>Indian Removal: The Emigration of the Five Civilized Tribes of Indians</a:t>
            </a:r>
            <a:r>
              <a:rPr lang="en-US" sz="1600">
                <a:solidFill>
                  <a:schemeClr val="dk1"/>
                </a:solidFill>
                <a:latin typeface="Halant"/>
                <a:ea typeface="Halant"/>
                <a:cs typeface="Halant"/>
                <a:sym typeface="Halant"/>
              </a:rPr>
              <a:t>, 1932.</a:t>
            </a:r>
            <a:endParaRPr sz="1600">
              <a:solidFill>
                <a:schemeClr val="dk1"/>
              </a:solidFill>
              <a:latin typeface="Halant"/>
              <a:ea typeface="Halant"/>
              <a:cs typeface="Halant"/>
              <a:sym typeface="Halant"/>
            </a:endParaRPr>
          </a:p>
          <a:p>
            <a:pPr indent="0" lvl="0" marL="0" rtl="0" algn="l">
              <a:spcBef>
                <a:spcPts val="0"/>
              </a:spcBef>
              <a:spcAft>
                <a:spcPts val="0"/>
              </a:spcAft>
              <a:buClr>
                <a:schemeClr val="dk1"/>
              </a:buClr>
              <a:buSzPts val="1100"/>
              <a:buFont typeface="Arial"/>
              <a:buNone/>
            </a:pPr>
            <a:r>
              <a:t/>
            </a:r>
            <a:endParaRPr sz="1600">
              <a:solidFill>
                <a:schemeClr val="dk1"/>
              </a:solidFill>
              <a:latin typeface="Halant"/>
              <a:ea typeface="Halant"/>
              <a:cs typeface="Halant"/>
              <a:sym typeface="Halant"/>
            </a:endParaRPr>
          </a:p>
          <a:p>
            <a:pPr indent="0" lvl="0" marL="0" rtl="0" algn="l">
              <a:spcBef>
                <a:spcPts val="0"/>
              </a:spcBef>
              <a:spcAft>
                <a:spcPts val="0"/>
              </a:spcAft>
              <a:buClr>
                <a:schemeClr val="dk1"/>
              </a:buClr>
              <a:buSzPts val="1100"/>
              <a:buFont typeface="Arial"/>
              <a:buNone/>
            </a:pPr>
            <a:r>
              <a:rPr lang="en-US">
                <a:solidFill>
                  <a:schemeClr val="dk1"/>
                </a:solidFill>
                <a:latin typeface="Inter"/>
                <a:ea typeface="Inter"/>
                <a:cs typeface="Inter"/>
                <a:sym typeface="Inter"/>
              </a:rPr>
              <a:t>Note: Rebecca Neugin was the last survivor of the Cherokee Trail of Tears when she died at the age of 97 on July 15, 1932. Her testimony came from information given to her by her mother of her family’s experience on the Trail of Tears (1838-39) when she was three years old.</a:t>
            </a:r>
            <a:endParaRPr sz="2100">
              <a:solidFill>
                <a:schemeClr val="dk1"/>
              </a:solidFill>
              <a:latin typeface="Inter"/>
              <a:ea typeface="Inter"/>
              <a:cs typeface="Inter"/>
              <a:sym typeface="Inter"/>
            </a:endParaRPr>
          </a:p>
        </p:txBody>
      </p:sp>
      <p:sp>
        <p:nvSpPr>
          <p:cNvPr id="409" name="Google Shape;409;p55"/>
          <p:cNvSpPr txBox="1"/>
          <p:nvPr/>
        </p:nvSpPr>
        <p:spPr>
          <a:xfrm>
            <a:off x="345800" y="1712100"/>
            <a:ext cx="9314400" cy="7203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900">
                <a:solidFill>
                  <a:schemeClr val="dk1"/>
                </a:solidFill>
                <a:latin typeface="Inter"/>
                <a:ea typeface="Inter"/>
                <a:cs typeface="Inter"/>
                <a:sym typeface="Inter"/>
              </a:rPr>
              <a:t>“</a:t>
            </a:r>
            <a:r>
              <a:rPr lang="en-US" sz="1900">
                <a:solidFill>
                  <a:schemeClr val="dk1"/>
                </a:solidFill>
                <a:latin typeface="Inter"/>
                <a:ea typeface="Inter"/>
                <a:cs typeface="Inter"/>
                <a:sym typeface="Inter"/>
              </a:rPr>
              <a:t>When the soldiers came to our house my father wanted to fight, but my mother told him the soldiers would kill him if he did and we surrendered without a fight. They drove us out of our house to join other prisoners in a stockade.</a:t>
            </a:r>
            <a:endParaRPr sz="1900">
              <a:solidFill>
                <a:schemeClr val="dk1"/>
              </a:solidFill>
              <a:latin typeface="Inter"/>
              <a:ea typeface="Inter"/>
              <a:cs typeface="Inter"/>
              <a:sym typeface="Inter"/>
            </a:endParaRPr>
          </a:p>
          <a:p>
            <a:pPr indent="0" lvl="0" marL="0" rtl="0" algn="l">
              <a:spcBef>
                <a:spcPts val="0"/>
              </a:spcBef>
              <a:spcAft>
                <a:spcPts val="0"/>
              </a:spcAft>
              <a:buNone/>
            </a:pPr>
            <a:r>
              <a:t/>
            </a:r>
            <a:endParaRPr sz="1900">
              <a:solidFill>
                <a:schemeClr val="dk1"/>
              </a:solidFill>
              <a:latin typeface="Inter"/>
              <a:ea typeface="Inter"/>
              <a:cs typeface="Inter"/>
              <a:sym typeface="Inter"/>
            </a:endParaRPr>
          </a:p>
          <a:p>
            <a:pPr indent="0" lvl="0" marL="0" rtl="0" algn="l">
              <a:spcBef>
                <a:spcPts val="0"/>
              </a:spcBef>
              <a:spcAft>
                <a:spcPts val="0"/>
              </a:spcAft>
              <a:buNone/>
            </a:pPr>
            <a:r>
              <a:rPr lang="en-US" sz="1900">
                <a:solidFill>
                  <a:schemeClr val="dk1"/>
                </a:solidFill>
                <a:latin typeface="Inter"/>
                <a:ea typeface="Inter"/>
                <a:cs typeface="Inter"/>
                <a:sym typeface="Inter"/>
              </a:rPr>
              <a:t>After they took us away, my mother begged them to let her go back and get some bedding. So, they let her go back and she brought what bedding and a few cooking utensils she could carry and had to leave behind all of our other household possessions.</a:t>
            </a:r>
            <a:endParaRPr sz="1900">
              <a:solidFill>
                <a:schemeClr val="dk1"/>
              </a:solidFill>
              <a:latin typeface="Inter"/>
              <a:ea typeface="Inter"/>
              <a:cs typeface="Inter"/>
              <a:sym typeface="Inter"/>
            </a:endParaRPr>
          </a:p>
          <a:p>
            <a:pPr indent="0" lvl="0" marL="0" rtl="0" algn="l">
              <a:spcBef>
                <a:spcPts val="0"/>
              </a:spcBef>
              <a:spcAft>
                <a:spcPts val="0"/>
              </a:spcAft>
              <a:buNone/>
            </a:pPr>
            <a:r>
              <a:t/>
            </a:r>
            <a:endParaRPr sz="1900">
              <a:solidFill>
                <a:schemeClr val="dk1"/>
              </a:solidFill>
              <a:latin typeface="Inter"/>
              <a:ea typeface="Inter"/>
              <a:cs typeface="Inter"/>
              <a:sym typeface="Inter"/>
            </a:endParaRPr>
          </a:p>
          <a:p>
            <a:pPr indent="0" lvl="0" marL="0" rtl="0" algn="l">
              <a:spcBef>
                <a:spcPts val="0"/>
              </a:spcBef>
              <a:spcAft>
                <a:spcPts val="0"/>
              </a:spcAft>
              <a:buNone/>
            </a:pPr>
            <a:r>
              <a:rPr lang="en-US" sz="1900">
                <a:solidFill>
                  <a:schemeClr val="dk1"/>
                </a:solidFill>
                <a:latin typeface="Inter"/>
                <a:ea typeface="Inter"/>
                <a:cs typeface="Inter"/>
                <a:sym typeface="Inter"/>
              </a:rPr>
              <a:t>My father had a wagon pulled by two spans of oxen to haul us in. Eight of my brothers and sisters and two or three widow women and children rode with us. My brother Dick, who was a good deal older than I was, walked along with a long whip, which he popped over the backs of the oxen and drove them all the way. My father and mother walked all the way also.</a:t>
            </a:r>
            <a:endParaRPr sz="1900">
              <a:solidFill>
                <a:schemeClr val="dk1"/>
              </a:solidFill>
              <a:latin typeface="Inter"/>
              <a:ea typeface="Inter"/>
              <a:cs typeface="Inter"/>
              <a:sym typeface="Inter"/>
            </a:endParaRPr>
          </a:p>
          <a:p>
            <a:pPr indent="0" lvl="0" marL="0" rtl="0" algn="l">
              <a:spcBef>
                <a:spcPts val="0"/>
              </a:spcBef>
              <a:spcAft>
                <a:spcPts val="0"/>
              </a:spcAft>
              <a:buNone/>
            </a:pPr>
            <a:r>
              <a:t/>
            </a:r>
            <a:endParaRPr sz="1900">
              <a:solidFill>
                <a:schemeClr val="dk1"/>
              </a:solidFill>
              <a:latin typeface="Inter"/>
              <a:ea typeface="Inter"/>
              <a:cs typeface="Inter"/>
              <a:sym typeface="Inter"/>
            </a:endParaRPr>
          </a:p>
          <a:p>
            <a:pPr indent="0" lvl="0" marL="0" rtl="0" algn="l">
              <a:spcBef>
                <a:spcPts val="0"/>
              </a:spcBef>
              <a:spcAft>
                <a:spcPts val="0"/>
              </a:spcAft>
              <a:buNone/>
            </a:pPr>
            <a:r>
              <a:rPr lang="en-US" sz="1900">
                <a:solidFill>
                  <a:schemeClr val="dk1"/>
                </a:solidFill>
                <a:latin typeface="Inter"/>
                <a:ea typeface="Inter"/>
                <a:cs typeface="Inter"/>
                <a:sym typeface="Inter"/>
              </a:rPr>
              <a:t>The people got tired of eating salt pork on the journey that my father would walk through the wood… hunting for turkeys and deer, which he brought into the camp to feed us.</a:t>
            </a:r>
            <a:endParaRPr sz="1900">
              <a:solidFill>
                <a:schemeClr val="dk1"/>
              </a:solidFill>
              <a:latin typeface="Inter"/>
              <a:ea typeface="Inter"/>
              <a:cs typeface="Inter"/>
              <a:sym typeface="Inter"/>
            </a:endParaRPr>
          </a:p>
          <a:p>
            <a:pPr indent="0" lvl="0" marL="0" rtl="0" algn="l">
              <a:spcBef>
                <a:spcPts val="0"/>
              </a:spcBef>
              <a:spcAft>
                <a:spcPts val="0"/>
              </a:spcAft>
              <a:buNone/>
            </a:pPr>
            <a:r>
              <a:t/>
            </a:r>
            <a:endParaRPr sz="1900">
              <a:solidFill>
                <a:schemeClr val="dk1"/>
              </a:solidFill>
              <a:latin typeface="Inter"/>
              <a:ea typeface="Inter"/>
              <a:cs typeface="Inter"/>
              <a:sym typeface="Inter"/>
            </a:endParaRPr>
          </a:p>
          <a:p>
            <a:pPr indent="0" lvl="0" marL="0" rtl="0" algn="l">
              <a:spcBef>
                <a:spcPts val="0"/>
              </a:spcBef>
              <a:spcAft>
                <a:spcPts val="0"/>
              </a:spcAft>
              <a:buNone/>
            </a:pPr>
            <a:r>
              <a:rPr lang="en-US" sz="1900">
                <a:solidFill>
                  <a:schemeClr val="dk1"/>
                </a:solidFill>
                <a:latin typeface="Inter"/>
                <a:ea typeface="Inter"/>
                <a:cs typeface="Inter"/>
                <a:sym typeface="Inter"/>
              </a:rPr>
              <a:t>Camp was usually made at some place where water was to be had. When we stopped and prepared to cook our food, other emigrants who had been driven from their homes without the opportunity to secure cooking utensils came to our camp to use our pots and kettles. There was much sickness among the emigrants and a great many little children died of whooping cough.”</a:t>
            </a:r>
            <a:endParaRPr sz="1900">
              <a:solidFill>
                <a:schemeClr val="dk1"/>
              </a:solidFill>
              <a:latin typeface="Inter"/>
              <a:ea typeface="Inter"/>
              <a:cs typeface="Inter"/>
              <a:sym typeface="Inter"/>
            </a:endParaRPr>
          </a:p>
        </p:txBody>
      </p:sp>
      <p:pic>
        <p:nvPicPr>
          <p:cNvPr id="410" name="Google Shape;410;p55"/>
          <p:cNvPicPr preferRelativeResize="0"/>
          <p:nvPr/>
        </p:nvPicPr>
        <p:blipFill rotWithShape="1">
          <a:blip r:embed="rId4">
            <a:alphaModFix/>
          </a:blip>
          <a:srcRect b="0" l="7639" r="41871" t="0"/>
          <a:stretch/>
        </p:blipFill>
        <p:spPr>
          <a:xfrm>
            <a:off x="10252178" y="1928029"/>
            <a:ext cx="4400325" cy="6430924"/>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4" name="Shape 414"/>
        <p:cNvGrpSpPr/>
        <p:nvPr/>
      </p:nvGrpSpPr>
      <p:grpSpPr>
        <a:xfrm>
          <a:off x="0" y="0"/>
          <a:ext cx="0" cy="0"/>
          <a:chOff x="0" y="0"/>
          <a:chExt cx="0" cy="0"/>
        </a:xfrm>
      </p:grpSpPr>
      <p:pic>
        <p:nvPicPr>
          <p:cNvPr id="415" name="Google Shape;415;p56" title="US His DC Project - 2025-03-22T223710.877.jpg"/>
          <p:cNvPicPr preferRelativeResize="0"/>
          <p:nvPr/>
        </p:nvPicPr>
        <p:blipFill rotWithShape="1">
          <a:blip r:embed="rId3">
            <a:alphaModFix/>
          </a:blip>
          <a:srcRect b="20782" l="23515" r="23852" t="22201"/>
          <a:stretch/>
        </p:blipFill>
        <p:spPr>
          <a:xfrm>
            <a:off x="11404975" y="2108400"/>
            <a:ext cx="5607773" cy="3417223"/>
          </a:xfrm>
          <a:prstGeom prst="rect">
            <a:avLst/>
          </a:prstGeom>
          <a:noFill/>
          <a:ln>
            <a:noFill/>
          </a:ln>
        </p:spPr>
      </p:pic>
      <p:sp>
        <p:nvSpPr>
          <p:cNvPr id="416" name="Google Shape;416;p56"/>
          <p:cNvSpPr txBox="1"/>
          <p:nvPr/>
        </p:nvSpPr>
        <p:spPr>
          <a:xfrm>
            <a:off x="1028700" y="800100"/>
            <a:ext cx="16230600" cy="13083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8499">
                <a:solidFill>
                  <a:schemeClr val="dk1"/>
                </a:solidFill>
                <a:latin typeface="Halant"/>
                <a:ea typeface="Halant"/>
                <a:cs typeface="Halant"/>
                <a:sym typeface="Halant"/>
              </a:rPr>
              <a:t>WEBQUEST DIRECTIONS</a:t>
            </a:r>
            <a:endParaRPr>
              <a:solidFill>
                <a:schemeClr val="dk1"/>
              </a:solidFill>
            </a:endParaRPr>
          </a:p>
        </p:txBody>
      </p:sp>
      <p:grpSp>
        <p:nvGrpSpPr>
          <p:cNvPr id="417" name="Google Shape;417;p56"/>
          <p:cNvGrpSpPr/>
          <p:nvPr/>
        </p:nvGrpSpPr>
        <p:grpSpPr>
          <a:xfrm>
            <a:off x="1704735" y="2909569"/>
            <a:ext cx="9948368" cy="1900800"/>
            <a:chOff x="1704735" y="2909569"/>
            <a:chExt cx="9948368" cy="1900800"/>
          </a:xfrm>
        </p:grpSpPr>
        <p:grpSp>
          <p:nvGrpSpPr>
            <p:cNvPr id="418" name="Google Shape;418;p56"/>
            <p:cNvGrpSpPr/>
            <p:nvPr/>
          </p:nvGrpSpPr>
          <p:grpSpPr>
            <a:xfrm>
              <a:off x="1704735" y="3307265"/>
              <a:ext cx="1105500" cy="1105408"/>
              <a:chOff x="1704735" y="2780838"/>
              <a:chExt cx="1105500" cy="1105408"/>
            </a:xfrm>
          </p:grpSpPr>
          <p:grpSp>
            <p:nvGrpSpPr>
              <p:cNvPr id="419" name="Google Shape;419;p56"/>
              <p:cNvGrpSpPr/>
              <p:nvPr/>
            </p:nvGrpSpPr>
            <p:grpSpPr>
              <a:xfrm>
                <a:off x="1704735" y="2780838"/>
                <a:ext cx="1105408" cy="1105408"/>
                <a:chOff x="0" y="-56030"/>
                <a:chExt cx="812800" cy="812800"/>
              </a:xfrm>
            </p:grpSpPr>
            <p:sp>
              <p:nvSpPr>
                <p:cNvPr id="420" name="Google Shape;420;p56"/>
                <p:cNvSpPr/>
                <p:nvPr/>
              </p:nvSpPr>
              <p:spPr>
                <a:xfrm>
                  <a:off x="0" y="-5603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31F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1" name="Google Shape;421;p56"/>
                <p:cNvSpPr txBox="1"/>
                <p:nvPr/>
              </p:nvSpPr>
              <p:spPr>
                <a:xfrm>
                  <a:off x="76200" y="38100"/>
                  <a:ext cx="660300" cy="6984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22" name="Google Shape;422;p56"/>
              <p:cNvSpPr txBox="1"/>
              <p:nvPr/>
            </p:nvSpPr>
            <p:spPr>
              <a:xfrm>
                <a:off x="1704735" y="2954974"/>
                <a:ext cx="1105500" cy="774900"/>
              </a:xfrm>
              <a:prstGeom prst="rect">
                <a:avLst/>
              </a:prstGeom>
              <a:noFill/>
              <a:ln>
                <a:noFill/>
              </a:ln>
            </p:spPr>
            <p:txBody>
              <a:bodyPr anchorCtr="0" anchor="t" bIns="0" lIns="0" spcFirstLastPara="1" rIns="0" wrap="square" tIns="0">
                <a:spAutoFit/>
              </a:bodyPr>
              <a:lstStyle/>
              <a:p>
                <a:pPr indent="0" lvl="0" marL="0" marR="0" rtl="0" algn="ctr">
                  <a:lnSpc>
                    <a:spcPct val="140008"/>
                  </a:lnSpc>
                  <a:spcBef>
                    <a:spcPts val="0"/>
                  </a:spcBef>
                  <a:spcAft>
                    <a:spcPts val="0"/>
                  </a:spcAft>
                  <a:buNone/>
                </a:pPr>
                <a:r>
                  <a:rPr b="1" i="0" lang="en-US" sz="5034" u="none" cap="none" strike="noStrike">
                    <a:solidFill>
                      <a:schemeClr val="lt1"/>
                    </a:solidFill>
                    <a:latin typeface="Halant"/>
                    <a:ea typeface="Halant"/>
                    <a:cs typeface="Halant"/>
                    <a:sym typeface="Halant"/>
                  </a:rPr>
                  <a:t>1</a:t>
                </a:r>
                <a:endParaRPr>
                  <a:solidFill>
                    <a:schemeClr val="lt1"/>
                  </a:solidFill>
                </a:endParaRPr>
              </a:p>
            </p:txBody>
          </p:sp>
        </p:grpSp>
        <p:sp>
          <p:nvSpPr>
            <p:cNvPr id="423" name="Google Shape;423;p56"/>
            <p:cNvSpPr txBox="1"/>
            <p:nvPr/>
          </p:nvSpPr>
          <p:spPr>
            <a:xfrm>
              <a:off x="2988503" y="2909569"/>
              <a:ext cx="8664600" cy="19008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US" sz="3087">
                  <a:solidFill>
                    <a:srgbClr val="231F20"/>
                  </a:solidFill>
                  <a:latin typeface="Inter"/>
                  <a:ea typeface="Inter"/>
                  <a:cs typeface="Inter"/>
                  <a:sym typeface="Inter"/>
                </a:rPr>
                <a:t>Read the introduction and task. Then, begin by watching the “American Indian Removal: Does it Make Sense” video. Answer the historical empathy prompt in your worksheet.</a:t>
              </a:r>
              <a:endParaRPr/>
            </a:p>
          </p:txBody>
        </p:sp>
      </p:grpSp>
      <p:grpSp>
        <p:nvGrpSpPr>
          <p:cNvPr id="424" name="Google Shape;424;p56"/>
          <p:cNvGrpSpPr/>
          <p:nvPr/>
        </p:nvGrpSpPr>
        <p:grpSpPr>
          <a:xfrm>
            <a:off x="1699485" y="5323913"/>
            <a:ext cx="9502565" cy="1425600"/>
            <a:chOff x="1704735" y="4702876"/>
            <a:chExt cx="9502565" cy="1425600"/>
          </a:xfrm>
        </p:grpSpPr>
        <p:grpSp>
          <p:nvGrpSpPr>
            <p:cNvPr id="425" name="Google Shape;425;p56"/>
            <p:cNvGrpSpPr/>
            <p:nvPr/>
          </p:nvGrpSpPr>
          <p:grpSpPr>
            <a:xfrm>
              <a:off x="1704735" y="4862980"/>
              <a:ext cx="1105500" cy="1105408"/>
              <a:chOff x="1704735" y="4837365"/>
              <a:chExt cx="1105500" cy="1105408"/>
            </a:xfrm>
          </p:grpSpPr>
          <p:grpSp>
            <p:nvGrpSpPr>
              <p:cNvPr id="426" name="Google Shape;426;p56"/>
              <p:cNvGrpSpPr/>
              <p:nvPr/>
            </p:nvGrpSpPr>
            <p:grpSpPr>
              <a:xfrm>
                <a:off x="1704735" y="4837365"/>
                <a:ext cx="1105408" cy="1105408"/>
                <a:chOff x="0" y="-56030"/>
                <a:chExt cx="812800" cy="812800"/>
              </a:xfrm>
            </p:grpSpPr>
            <p:sp>
              <p:nvSpPr>
                <p:cNvPr id="427" name="Google Shape;427;p56"/>
                <p:cNvSpPr/>
                <p:nvPr/>
              </p:nvSpPr>
              <p:spPr>
                <a:xfrm>
                  <a:off x="0" y="-5603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31F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8" name="Google Shape;428;p56"/>
                <p:cNvSpPr txBox="1"/>
                <p:nvPr/>
              </p:nvSpPr>
              <p:spPr>
                <a:xfrm>
                  <a:off x="76200" y="38100"/>
                  <a:ext cx="660300" cy="6984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29" name="Google Shape;429;p56"/>
              <p:cNvSpPr txBox="1"/>
              <p:nvPr/>
            </p:nvSpPr>
            <p:spPr>
              <a:xfrm>
                <a:off x="1704735" y="5011502"/>
                <a:ext cx="1105500" cy="774900"/>
              </a:xfrm>
              <a:prstGeom prst="rect">
                <a:avLst/>
              </a:prstGeom>
              <a:noFill/>
              <a:ln>
                <a:noFill/>
              </a:ln>
            </p:spPr>
            <p:txBody>
              <a:bodyPr anchorCtr="0" anchor="t" bIns="0" lIns="0" spcFirstLastPara="1" rIns="0" wrap="square" tIns="0">
                <a:spAutoFit/>
              </a:bodyPr>
              <a:lstStyle/>
              <a:p>
                <a:pPr indent="0" lvl="0" marL="0" marR="0" rtl="0" algn="ctr">
                  <a:lnSpc>
                    <a:spcPct val="140008"/>
                  </a:lnSpc>
                  <a:spcBef>
                    <a:spcPts val="0"/>
                  </a:spcBef>
                  <a:spcAft>
                    <a:spcPts val="0"/>
                  </a:spcAft>
                  <a:buNone/>
                </a:pPr>
                <a:r>
                  <a:rPr b="1" i="0" lang="en-US" sz="5034" u="none" cap="none" strike="noStrike">
                    <a:solidFill>
                      <a:schemeClr val="lt1"/>
                    </a:solidFill>
                    <a:latin typeface="Halant"/>
                    <a:ea typeface="Halant"/>
                    <a:cs typeface="Halant"/>
                    <a:sym typeface="Halant"/>
                  </a:rPr>
                  <a:t>2</a:t>
                </a:r>
                <a:endParaRPr>
                  <a:solidFill>
                    <a:schemeClr val="lt1"/>
                  </a:solidFill>
                </a:endParaRPr>
              </a:p>
            </p:txBody>
          </p:sp>
        </p:grpSp>
        <p:sp>
          <p:nvSpPr>
            <p:cNvPr id="430" name="Google Shape;430;p56"/>
            <p:cNvSpPr txBox="1"/>
            <p:nvPr/>
          </p:nvSpPr>
          <p:spPr>
            <a:xfrm>
              <a:off x="2988500" y="4702876"/>
              <a:ext cx="8218800" cy="14256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US" sz="3087">
                  <a:solidFill>
                    <a:srgbClr val="231F20"/>
                  </a:solidFill>
                  <a:latin typeface="Inter"/>
                  <a:ea typeface="Inter"/>
                  <a:cs typeface="Inter"/>
                  <a:sym typeface="Inter"/>
                </a:rPr>
                <a:t>Use the links provided in the digital version of the assignment to explore various online sources about the Trail of Tears.</a:t>
              </a:r>
              <a:endParaRPr/>
            </a:p>
          </p:txBody>
        </p:sp>
      </p:grpSp>
      <p:grpSp>
        <p:nvGrpSpPr>
          <p:cNvPr id="431" name="Google Shape;431;p56"/>
          <p:cNvGrpSpPr/>
          <p:nvPr/>
        </p:nvGrpSpPr>
        <p:grpSpPr>
          <a:xfrm>
            <a:off x="1704735" y="7263060"/>
            <a:ext cx="10008568" cy="1425600"/>
            <a:chOff x="1704735" y="7263060"/>
            <a:chExt cx="10008568" cy="1425600"/>
          </a:xfrm>
        </p:grpSpPr>
        <p:grpSp>
          <p:nvGrpSpPr>
            <p:cNvPr id="432" name="Google Shape;432;p56"/>
            <p:cNvGrpSpPr/>
            <p:nvPr/>
          </p:nvGrpSpPr>
          <p:grpSpPr>
            <a:xfrm>
              <a:off x="1704735" y="7449143"/>
              <a:ext cx="1105500" cy="1105408"/>
              <a:chOff x="1704735" y="6893895"/>
              <a:chExt cx="1105500" cy="1105408"/>
            </a:xfrm>
          </p:grpSpPr>
          <p:grpSp>
            <p:nvGrpSpPr>
              <p:cNvPr id="433" name="Google Shape;433;p56"/>
              <p:cNvGrpSpPr/>
              <p:nvPr/>
            </p:nvGrpSpPr>
            <p:grpSpPr>
              <a:xfrm>
                <a:off x="1704735" y="6893895"/>
                <a:ext cx="1105408" cy="1105408"/>
                <a:chOff x="0" y="0"/>
                <a:chExt cx="812800" cy="812800"/>
              </a:xfrm>
            </p:grpSpPr>
            <p:sp>
              <p:nvSpPr>
                <p:cNvPr id="434" name="Google Shape;434;p56"/>
                <p:cNvSpPr/>
                <p:nvPr/>
              </p:nvSpPr>
              <p:spPr>
                <a:xfrm>
                  <a:off x="0" y="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31F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5" name="Google Shape;435;p56"/>
                <p:cNvSpPr txBox="1"/>
                <p:nvPr/>
              </p:nvSpPr>
              <p:spPr>
                <a:xfrm>
                  <a:off x="76200" y="38100"/>
                  <a:ext cx="660300" cy="6984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36" name="Google Shape;436;p56"/>
              <p:cNvSpPr txBox="1"/>
              <p:nvPr/>
            </p:nvSpPr>
            <p:spPr>
              <a:xfrm>
                <a:off x="1704735" y="7068030"/>
                <a:ext cx="1105500" cy="774900"/>
              </a:xfrm>
              <a:prstGeom prst="rect">
                <a:avLst/>
              </a:prstGeom>
              <a:noFill/>
              <a:ln>
                <a:noFill/>
              </a:ln>
            </p:spPr>
            <p:txBody>
              <a:bodyPr anchorCtr="0" anchor="t" bIns="0" lIns="0" spcFirstLastPara="1" rIns="0" wrap="square" tIns="0">
                <a:spAutoFit/>
              </a:bodyPr>
              <a:lstStyle/>
              <a:p>
                <a:pPr indent="0" lvl="0" marL="0" marR="0" rtl="0" algn="ctr">
                  <a:lnSpc>
                    <a:spcPct val="140008"/>
                  </a:lnSpc>
                  <a:spcBef>
                    <a:spcPts val="0"/>
                  </a:spcBef>
                  <a:spcAft>
                    <a:spcPts val="0"/>
                  </a:spcAft>
                  <a:buNone/>
                </a:pPr>
                <a:r>
                  <a:rPr b="1" i="0" lang="en-US" sz="5034" u="none" cap="none" strike="noStrike">
                    <a:solidFill>
                      <a:schemeClr val="lt1"/>
                    </a:solidFill>
                    <a:latin typeface="Halant"/>
                    <a:ea typeface="Halant"/>
                    <a:cs typeface="Halant"/>
                    <a:sym typeface="Halant"/>
                  </a:rPr>
                  <a:t>3</a:t>
                </a:r>
                <a:endParaRPr>
                  <a:solidFill>
                    <a:schemeClr val="lt1"/>
                  </a:solidFill>
                </a:endParaRPr>
              </a:p>
            </p:txBody>
          </p:sp>
        </p:grpSp>
        <p:sp>
          <p:nvSpPr>
            <p:cNvPr id="437" name="Google Shape;437;p56"/>
            <p:cNvSpPr txBox="1"/>
            <p:nvPr/>
          </p:nvSpPr>
          <p:spPr>
            <a:xfrm>
              <a:off x="3048703" y="7263060"/>
              <a:ext cx="8664600" cy="14256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US" sz="3087">
                  <a:solidFill>
                    <a:srgbClr val="231F20"/>
                  </a:solidFill>
                  <a:latin typeface="Inter"/>
                  <a:ea typeface="Inter"/>
                  <a:cs typeface="Inter"/>
                  <a:sym typeface="Inter"/>
                </a:rPr>
                <a:t>As you explore each source, answer the questions provided in your worksheet about the Trail of Tears and Indigenous Resistance.</a:t>
              </a:r>
              <a:endParaRPr/>
            </a:p>
          </p:txBody>
        </p:sp>
      </p:grpSp>
      <p:grpSp>
        <p:nvGrpSpPr>
          <p:cNvPr id="438" name="Google Shape;438;p56"/>
          <p:cNvGrpSpPr/>
          <p:nvPr/>
        </p:nvGrpSpPr>
        <p:grpSpPr>
          <a:xfrm>
            <a:off x="15859155" y="-98041"/>
            <a:ext cx="1562625" cy="1771271"/>
            <a:chOff x="0" y="-130721"/>
            <a:chExt cx="2083500" cy="2361695"/>
          </a:xfrm>
        </p:grpSpPr>
        <p:grpSp>
          <p:nvGrpSpPr>
            <p:cNvPr id="439" name="Google Shape;439;p56"/>
            <p:cNvGrpSpPr/>
            <p:nvPr/>
          </p:nvGrpSpPr>
          <p:grpSpPr>
            <a:xfrm>
              <a:off x="75599" y="-130721"/>
              <a:ext cx="1932614" cy="2361695"/>
              <a:chOff x="0" y="-47625"/>
              <a:chExt cx="704100" cy="860425"/>
            </a:xfrm>
          </p:grpSpPr>
          <p:sp>
            <p:nvSpPr>
              <p:cNvPr id="440" name="Google Shape;440;p56"/>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231F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1" name="Google Shape;441;p56"/>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42" name="Google Shape;442;p56"/>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rgbClr val="FFFFFF"/>
                  </a:solidFill>
                  <a:latin typeface="Halant"/>
                  <a:ea typeface="Halant"/>
                  <a:cs typeface="Halant"/>
                  <a:sym typeface="Halant"/>
                </a:rPr>
                <a:t>6</a:t>
              </a:r>
              <a:endParaRPr b="1" sz="5575">
                <a:solidFill>
                  <a:srgbClr val="FFFFFF"/>
                </a:solidFill>
                <a:latin typeface="Halant"/>
                <a:ea typeface="Halant"/>
                <a:cs typeface="Halant"/>
                <a:sym typeface="Halant"/>
              </a:endParaRPr>
            </a:p>
          </p:txBody>
        </p:sp>
      </p:grpSp>
      <p:sp>
        <p:nvSpPr>
          <p:cNvPr id="443" name="Google Shape;443;p56"/>
          <p:cNvSpPr/>
          <p:nvPr/>
        </p:nvSpPr>
        <p:spPr>
          <a:xfrm>
            <a:off x="9697545" y="8788169"/>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4">
              <a:alphaModFix/>
            </a:blip>
            <a:stretch>
              <a:fillRect b="0" l="0" r="0" t="0"/>
            </a:stretch>
          </a:blipFill>
          <a:ln>
            <a:noFill/>
          </a:ln>
        </p:spPr>
      </p:sp>
      <p:sp>
        <p:nvSpPr>
          <p:cNvPr id="444" name="Google Shape;444;p56"/>
          <p:cNvSpPr/>
          <p:nvPr/>
        </p:nvSpPr>
        <p:spPr>
          <a:xfrm>
            <a:off x="1564423" y="-1641171"/>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4">
              <a:alphaModFix/>
            </a:blip>
            <a:stretch>
              <a:fillRect b="0" l="0" r="0" t="0"/>
            </a:stretch>
          </a:blipFill>
          <a:ln>
            <a:noFill/>
          </a:ln>
        </p:spPr>
      </p:sp>
      <p:grpSp>
        <p:nvGrpSpPr>
          <p:cNvPr id="445" name="Google Shape;445;p56"/>
          <p:cNvGrpSpPr/>
          <p:nvPr/>
        </p:nvGrpSpPr>
        <p:grpSpPr>
          <a:xfrm>
            <a:off x="185402" y="-144662"/>
            <a:ext cx="937455" cy="10431728"/>
            <a:chOff x="0" y="-38100"/>
            <a:chExt cx="246900" cy="2747433"/>
          </a:xfrm>
        </p:grpSpPr>
        <p:sp>
          <p:nvSpPr>
            <p:cNvPr id="446" name="Google Shape;446;p56"/>
            <p:cNvSpPr/>
            <p:nvPr/>
          </p:nvSpPr>
          <p:spPr>
            <a:xfrm>
              <a:off x="0" y="0"/>
              <a:ext cx="246798" cy="2709333"/>
            </a:xfrm>
            <a:custGeom>
              <a:rect b="b" l="l" r="r" t="t"/>
              <a:pathLst>
                <a:path extrusionOk="0" h="2709333" w="246798">
                  <a:moveTo>
                    <a:pt x="0" y="0"/>
                  </a:moveTo>
                  <a:lnTo>
                    <a:pt x="246798" y="0"/>
                  </a:lnTo>
                  <a:lnTo>
                    <a:pt x="246798" y="2709333"/>
                  </a:lnTo>
                  <a:lnTo>
                    <a:pt x="0" y="2709333"/>
                  </a:lnTo>
                  <a:close/>
                </a:path>
              </a:pathLst>
            </a:custGeom>
            <a:solidFill>
              <a:srgbClr val="EFFEF9"/>
            </a:solidFill>
            <a:ln>
              <a:noFill/>
            </a:ln>
          </p:spPr>
        </p:sp>
        <p:sp>
          <p:nvSpPr>
            <p:cNvPr id="447" name="Google Shape;447;p56"/>
            <p:cNvSpPr txBox="1"/>
            <p:nvPr/>
          </p:nvSpPr>
          <p:spPr>
            <a:xfrm>
              <a:off x="0" y="-38100"/>
              <a:ext cx="246900" cy="27474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48" name="Google Shape;448;p56"/>
          <p:cNvSpPr txBox="1"/>
          <p:nvPr/>
        </p:nvSpPr>
        <p:spPr>
          <a:xfrm rot="-5400000">
            <a:off x="-2830777" y="4935804"/>
            <a:ext cx="6882000" cy="415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449" name="Google Shape;449;p56"/>
          <p:cNvCxnSpPr/>
          <p:nvPr/>
        </p:nvCxnSpPr>
        <p:spPr>
          <a:xfrm rot="10800000">
            <a:off x="648533" y="-104669"/>
            <a:ext cx="5400" cy="2997600"/>
          </a:xfrm>
          <a:prstGeom prst="straightConnector1">
            <a:avLst/>
          </a:prstGeom>
          <a:noFill/>
          <a:ln cap="flat" cmpd="sng" w="114300">
            <a:solidFill>
              <a:srgbClr val="000000"/>
            </a:solidFill>
            <a:prstDash val="solid"/>
            <a:round/>
            <a:headEnd len="sm" w="sm" type="none"/>
            <a:tailEnd len="sm" w="sm" type="none"/>
          </a:ln>
        </p:spPr>
      </p:cxnSp>
      <p:cxnSp>
        <p:nvCxnSpPr>
          <p:cNvPr id="450" name="Google Shape;450;p56"/>
          <p:cNvCxnSpPr/>
          <p:nvPr/>
        </p:nvCxnSpPr>
        <p:spPr>
          <a:xfrm rot="10800000">
            <a:off x="643893" y="7289297"/>
            <a:ext cx="5400" cy="2997600"/>
          </a:xfrm>
          <a:prstGeom prst="straightConnector1">
            <a:avLst/>
          </a:prstGeom>
          <a:noFill/>
          <a:ln cap="flat" cmpd="sng" w="114300">
            <a:solidFill>
              <a:srgbClr val="000000"/>
            </a:solidFill>
            <a:prstDash val="solid"/>
            <a:round/>
            <a:headEnd len="sm" w="sm" type="none"/>
            <a:tailEnd len="sm" w="sm" type="none"/>
          </a:ln>
        </p:spPr>
      </p:cxnSp>
      <p:pic>
        <p:nvPicPr>
          <p:cNvPr id="451" name="Google Shape;451;p56"/>
          <p:cNvPicPr preferRelativeResize="0"/>
          <p:nvPr/>
        </p:nvPicPr>
        <p:blipFill>
          <a:blip r:embed="rId5">
            <a:alphaModFix/>
          </a:blip>
          <a:stretch>
            <a:fillRect/>
          </a:stretch>
        </p:blipFill>
        <p:spPr>
          <a:xfrm>
            <a:off x="14112700" y="4810381"/>
            <a:ext cx="3762625" cy="4863881"/>
          </a:xfrm>
          <a:prstGeom prst="rect">
            <a:avLst/>
          </a:prstGeom>
          <a:noFill/>
          <a:ln cap="flat" cmpd="sng" w="28575">
            <a:solidFill>
              <a:schemeClr val="dk1"/>
            </a:solidFill>
            <a:prstDash val="solid"/>
            <a:round/>
            <a:headEnd len="sm" w="sm" type="none"/>
            <a:tailEnd len="sm" w="sm" type="none"/>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5.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